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305" r:id="rId28"/>
    <p:sldId id="311" r:id="rId29"/>
    <p:sldId id="306" r:id="rId30"/>
    <p:sldId id="312" r:id="rId31"/>
    <p:sldId id="307" r:id="rId32"/>
    <p:sldId id="313" r:id="rId33"/>
    <p:sldId id="308" r:id="rId34"/>
    <p:sldId id="314" r:id="rId35"/>
    <p:sldId id="309" r:id="rId36"/>
    <p:sldId id="310" r:id="rId37"/>
    <p:sldId id="298" r:id="rId38"/>
    <p:sldId id="297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8F083-6A84-459F-8FF8-CFA6D73594F2}" type="datetimeFigureOut">
              <a:rPr lang="th-TH" smtClean="0"/>
              <a:pPr/>
              <a:t>07/09/57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D290-252B-446E-8000-CDF7EA667CD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3383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32" y="1214422"/>
            <a:ext cx="55606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ห้องสมุด 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(Library)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364" name="Picture 4" descr="https://www.earthplaza.jp/img/contets/english/library/eizou-top-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8054635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6866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4286280" cy="51027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786454"/>
            <a:ext cx="80850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Mafra</a:t>
            </a:r>
            <a:r>
              <a:rPr lang="en-US" b="1" dirty="0"/>
              <a:t> National Palace Library </a:t>
            </a:r>
            <a:r>
              <a:rPr lang="th-TH" b="1" dirty="0"/>
              <a:t>ประเทศโปรตุเกส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1800)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2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001056" cy="51073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6072206"/>
            <a:ext cx="62444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Codrington</a:t>
            </a:r>
            <a:r>
              <a:rPr lang="en-US" b="1" dirty="0"/>
              <a:t> Library </a:t>
            </a:r>
            <a:r>
              <a:rPr lang="th-TH" b="1" dirty="0"/>
              <a:t>ประเทศอังกฤษ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1751)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4818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7929618" cy="49560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6000768"/>
            <a:ext cx="62444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Codrington</a:t>
            </a:r>
            <a:r>
              <a:rPr lang="en-US" b="1" dirty="0"/>
              <a:t> Library </a:t>
            </a:r>
            <a:r>
              <a:rPr lang="th-TH" b="1" dirty="0"/>
              <a:t>ประเทศอังกฤษ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1751)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0178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762533" cy="3571900"/>
          </a:xfrm>
          <a:prstGeom prst="rect">
            <a:avLst/>
          </a:prstGeom>
          <a:noFill/>
        </p:spPr>
      </p:pic>
      <p:pic>
        <p:nvPicPr>
          <p:cNvPr id="50180" name="Picture 4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85794"/>
            <a:ext cx="3933825" cy="571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1503" y="6334780"/>
            <a:ext cx="89010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The Royal Portuguese Reading Room </a:t>
            </a:r>
            <a:r>
              <a:rPr lang="th-TH" b="1" dirty="0"/>
              <a:t>ประเทศบราซิล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1880)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9154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7215238" cy="54114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6000768"/>
            <a:ext cx="72916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Liepzig</a:t>
            </a:r>
            <a:r>
              <a:rPr lang="en-US" b="1" dirty="0"/>
              <a:t> University Library </a:t>
            </a:r>
            <a:r>
              <a:rPr lang="th-TH" b="1" dirty="0"/>
              <a:t>ประเทศเยอรมนี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1542)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8130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001056" cy="53473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0720" y="6191928"/>
            <a:ext cx="72916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Liepzig</a:t>
            </a:r>
            <a:r>
              <a:rPr lang="en-US" b="1" dirty="0"/>
              <a:t> University Library </a:t>
            </a:r>
            <a:r>
              <a:rPr lang="th-TH" b="1" dirty="0"/>
              <a:t>ประเทศเยอรมนี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1542)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7106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5114925" cy="571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0720" y="6191928"/>
            <a:ext cx="69496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Trinity College Library </a:t>
            </a:r>
            <a:r>
              <a:rPr lang="th-TH" b="1" dirty="0"/>
              <a:t>ประเทศไอร์แลนด์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15xx)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6082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7715304" cy="54007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6120490"/>
            <a:ext cx="80221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Strahov</a:t>
            </a:r>
            <a:r>
              <a:rPr lang="en-US" b="1" dirty="0"/>
              <a:t> Monastery Library </a:t>
            </a:r>
            <a:r>
              <a:rPr lang="th-TH" b="1" dirty="0"/>
              <a:t>สาธารณรัฐเช็ก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1500)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5058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6858048" cy="5486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143644"/>
            <a:ext cx="80221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Strahov</a:t>
            </a:r>
            <a:r>
              <a:rPr lang="en-US" b="1" dirty="0"/>
              <a:t> Monastery Library </a:t>
            </a:r>
            <a:r>
              <a:rPr lang="th-TH" b="1" dirty="0"/>
              <a:t>สาธารณรัฐเช็ก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1500)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034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072494" cy="54085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143644"/>
            <a:ext cx="472623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LiYuan</a:t>
            </a:r>
            <a:r>
              <a:rPr lang="en-US" b="1" dirty="0"/>
              <a:t> Library </a:t>
            </a:r>
            <a:r>
              <a:rPr lang="th-TH" b="1" dirty="0"/>
              <a:t>ประเทศจีน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….)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2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7572428" cy="50609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6072206"/>
            <a:ext cx="80974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The Royal Site of San Lorenzo de El Escorial </a:t>
            </a:r>
            <a:r>
              <a:rPr lang="th-TH" b="1" dirty="0"/>
              <a:t>ประเทศสเปน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3010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001056" cy="51740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986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001056" cy="5320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143644"/>
            <a:ext cx="73281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Tama Art University Library </a:t>
            </a:r>
            <a:r>
              <a:rPr lang="th-TH" b="1" dirty="0"/>
              <a:t>ประเทศ</a:t>
            </a:r>
            <a:r>
              <a:rPr lang="th-TH" b="1" dirty="0" smtClean="0"/>
              <a:t>ญี่ปุ่น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2007)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62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7858180" cy="5828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40" name="Picture 4" descr="http://www.ccsr.nida.ac.th/2015/images/banner_test.jpg"/>
          <p:cNvPicPr>
            <a:picLocks noChangeAspect="1" noChangeArrowheads="1"/>
          </p:cNvPicPr>
          <p:nvPr/>
        </p:nvPicPr>
        <p:blipFill>
          <a:blip r:embed="rId3"/>
          <a:srcRect r="38750" b="-962"/>
          <a:stretch>
            <a:fillRect/>
          </a:stretch>
        </p:blipFill>
        <p:spPr bwMode="auto">
          <a:xfrm>
            <a:off x="285720" y="857231"/>
            <a:ext cx="8429684" cy="54191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143644"/>
            <a:ext cx="49548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 smtClean="0"/>
              <a:t>ห้องสมุด </a:t>
            </a:r>
            <a:r>
              <a:rPr lang="en-US" b="1" dirty="0" smtClean="0"/>
              <a:t>NIDA </a:t>
            </a:r>
            <a:r>
              <a:rPr lang="th-TH" b="1" dirty="0" smtClean="0"/>
              <a:t>ประเทศไทย</a:t>
            </a:r>
            <a:r>
              <a:rPr lang="en-US" b="1" dirty="0" smtClean="0"/>
              <a:t> (</a:t>
            </a:r>
            <a:r>
              <a:rPr lang="th-TH" b="1" dirty="0"/>
              <a:t>พ</a:t>
            </a:r>
            <a:r>
              <a:rPr lang="th-TH" b="1" dirty="0" smtClean="0"/>
              <a:t>.ศ.</a:t>
            </a:r>
            <a:r>
              <a:rPr lang="en-US" b="1" dirty="0" smtClean="0"/>
              <a:t> 2555)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3250" name="Picture 2" descr="http://stang.sc.mahidol.ac.th/text/photo/may55-15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114800" cy="2743201"/>
          </a:xfrm>
          <a:prstGeom prst="rect">
            <a:avLst/>
          </a:prstGeom>
          <a:noFill/>
        </p:spPr>
      </p:pic>
      <p:pic>
        <p:nvPicPr>
          <p:cNvPr id="53252" name="Picture 4" descr="http://ccsr.nida.ac.th/2014/images/images/library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7715304" cy="3214710"/>
          </a:xfrm>
          <a:prstGeom prst="rect">
            <a:avLst/>
          </a:prstGeom>
          <a:noFill/>
        </p:spPr>
      </p:pic>
      <p:pic>
        <p:nvPicPr>
          <p:cNvPr id="53254" name="Picture 6" descr="http://www.manager.co.th/asp-bin/Image.aspx?ID=22971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714356"/>
            <a:ext cx="4476748" cy="29815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2226" name="Picture 2" descr="http://library.nida.ac.th/index.php/en/aboutus-2/gallery-th/1-inside-lib-pic/detail/30-librarypic?tmpl=component&amp;phocadownload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792574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116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ห้องสมุดคือ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071678"/>
            <a:ext cx="835517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/>
              <a:t>ห้องสมุด คือแหล่งรวบรวมทรัพยากรสารสนเทศทุกประเภท </a:t>
            </a:r>
            <a:endParaRPr lang="th-TH" sz="3600" b="1" dirty="0" smtClean="0"/>
          </a:p>
          <a:p>
            <a:r>
              <a:rPr lang="th-TH" sz="3600" b="1" dirty="0" smtClean="0"/>
              <a:t>ทั้ง</a:t>
            </a:r>
            <a:r>
              <a:rPr lang="th-TH" sz="3600" b="1" dirty="0"/>
              <a:t>ที่เป็นวัสดุตีพิมพ์ วัสดุไม่ตีพิมพ์ และสื่ออิเล็กทรอนิกส์ </a:t>
            </a:r>
            <a:endParaRPr lang="th-TH" sz="3600" b="1" dirty="0" smtClean="0"/>
          </a:p>
          <a:p>
            <a:r>
              <a:rPr lang="th-TH" sz="3600" b="1" dirty="0" smtClean="0"/>
              <a:t>มี</a:t>
            </a:r>
            <a:r>
              <a:rPr lang="th-TH" sz="3600" b="1" dirty="0"/>
              <a:t>การคัดเลือกและจัดหาเข้ามาอย่างทันสมัย </a:t>
            </a:r>
            <a:endParaRPr lang="th-TH" sz="3600" b="1" dirty="0" smtClean="0"/>
          </a:p>
          <a:p>
            <a:r>
              <a:rPr lang="th-TH" sz="3600" b="1" dirty="0" smtClean="0"/>
              <a:t>สอดคล้อง</a:t>
            </a:r>
            <a:r>
              <a:rPr lang="th-TH" sz="3600" b="1" dirty="0"/>
              <a:t>กับความ</a:t>
            </a:r>
            <a:r>
              <a:rPr lang="th-TH" sz="3600" b="1" dirty="0" smtClean="0"/>
              <a:t>ต้องการ</a:t>
            </a:r>
          </a:p>
          <a:p>
            <a:r>
              <a:rPr lang="th-TH" sz="3600" b="1" dirty="0" smtClean="0"/>
              <a:t>และ</a:t>
            </a:r>
            <a:r>
              <a:rPr lang="th-TH" sz="3600" b="1" dirty="0"/>
              <a:t>ความสนใจของผู้ใช้ มีบรรณารักษ์เป็นผู้</a:t>
            </a:r>
            <a:r>
              <a:rPr lang="th-TH" sz="3600" b="1" dirty="0" smtClean="0"/>
              <a:t>ดำเนินงาน</a:t>
            </a:r>
          </a:p>
          <a:p>
            <a:r>
              <a:rPr lang="th-TH" sz="3600" b="1" dirty="0" smtClean="0"/>
              <a:t>และ</a:t>
            </a:r>
            <a:r>
              <a:rPr lang="th-TH" sz="3600" b="1" dirty="0"/>
              <a:t>จัดบริการต่างๆอย่างเป็นระบบ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1714488"/>
            <a:ext cx="896110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สมัยสุโขทัย   (พ.ศ. 1800 - 1920) </a:t>
            </a:r>
            <a:br>
              <a:rPr lang="th-TH" sz="3200" b="1" dirty="0" smtClean="0"/>
            </a:br>
            <a:r>
              <a:rPr lang="th-TH" sz="3200" b="1" dirty="0" smtClean="0"/>
              <a:t>   พ่อขุนรามคำแหงมหาราชได้ทรงประดิษฐ์อักษรไทยขึ้นในปี  พ.ศ. 1826</a:t>
            </a:r>
            <a:br>
              <a:rPr lang="th-TH" sz="3200" b="1" dirty="0" smtClean="0"/>
            </a:br>
            <a:r>
              <a:rPr lang="th-TH" sz="3200" b="1" dirty="0" smtClean="0"/>
              <a:t>   ได้จารึกเรื่องราวต่างๆ  ลงบนแผ่นหินหรือเสาหิน </a:t>
            </a:r>
            <a:br>
              <a:rPr lang="th-TH" sz="3200" b="1" dirty="0" smtClean="0"/>
            </a:br>
            <a:r>
              <a:rPr lang="th-TH" sz="3200" b="1" dirty="0" smtClean="0"/>
              <a:t>   ถือว่าเป็นหนังสือเล่มแรกของ</a:t>
            </a:r>
            <a:r>
              <a:rPr lang="th-TH" sz="3200" b="1" dirty="0" smtClean="0"/>
              <a:t>ไทย</a:t>
            </a:r>
            <a:endParaRPr lang="th-TH" sz="3200" b="1" dirty="0" smtClean="0"/>
          </a:p>
        </p:txBody>
      </p:sp>
      <p:pic>
        <p:nvPicPr>
          <p:cNvPr id="15362" name="Picture 2" descr="http://www.baanjomyut.com/library_2/image_oct_54_6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929066"/>
            <a:ext cx="2381250" cy="2590801"/>
          </a:xfrm>
          <a:prstGeom prst="rect">
            <a:avLst/>
          </a:prstGeom>
          <a:noFill/>
        </p:spPr>
      </p:pic>
      <p:pic>
        <p:nvPicPr>
          <p:cNvPr id="15364" name="Picture 4" descr="http://www.lib.ru.ac.th/pk/images/sila2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000504"/>
            <a:ext cx="3810000" cy="2314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93" y="1714488"/>
            <a:ext cx="597631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สมัย</a:t>
            </a:r>
            <a:r>
              <a:rPr lang="th-TH" sz="3200" b="1" dirty="0" smtClean="0"/>
              <a:t>กรุงศรีอยุธยา  (พ.ศ. 1893 - 2310) </a:t>
            </a:r>
            <a:br>
              <a:rPr lang="th-TH" sz="3200" b="1" dirty="0" smtClean="0"/>
            </a:br>
            <a:r>
              <a:rPr lang="th-TH" sz="3200" b="1" dirty="0" smtClean="0"/>
              <a:t>  ได้มีการสร้างหอหลวงไว้ในพระบรมมหาราชวัง</a:t>
            </a:r>
            <a:br>
              <a:rPr lang="th-TH" sz="3200" b="1" dirty="0" smtClean="0"/>
            </a:br>
            <a:r>
              <a:rPr lang="th-TH" sz="3200" b="1" dirty="0" smtClean="0"/>
              <a:t>  เป็นที่สำหรับเก็บหนังสือของทางราชการ  </a:t>
            </a:r>
            <a:endParaRPr lang="th-TH" sz="3200" b="1" dirty="0"/>
          </a:p>
        </p:txBody>
      </p:sp>
      <p:pic>
        <p:nvPicPr>
          <p:cNvPr id="1026" name="Picture 2" descr="http://www.oknation.net/blog/home/blog_data/254/40254/images/myamar3/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429000"/>
            <a:ext cx="4429156" cy="32770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93" y="1714488"/>
            <a:ext cx="897393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สมัยกรุงธนบุรี  (พ.ศ.  2310 - 2325)</a:t>
            </a:r>
            <a:br>
              <a:rPr lang="th-TH" sz="3200" b="1" dirty="0" smtClean="0"/>
            </a:br>
            <a:r>
              <a:rPr lang="th-TH" sz="3200" b="1" dirty="0" smtClean="0"/>
              <a:t>   พระเจ้าตากสินได้โปรดให้ขอยืมพระไตรปิฎกจากเมืองนครศรีธรรมราช</a:t>
            </a:r>
            <a:br>
              <a:rPr lang="th-TH" sz="3200" b="1" dirty="0" smtClean="0"/>
            </a:br>
            <a:r>
              <a:rPr lang="th-TH" sz="3200" b="1" dirty="0" smtClean="0"/>
              <a:t>   มาคัดลอกและโปรดเกล้าฯ  ให้สร้างหอพระไตรปิฎกหลวง  </a:t>
            </a:r>
            <a:br>
              <a:rPr lang="th-TH" sz="3200" b="1" dirty="0" smtClean="0"/>
            </a:br>
            <a:r>
              <a:rPr lang="th-TH" sz="3200" b="1" dirty="0" smtClean="0"/>
              <a:t>   หรือเรียกว่า  หอหลวง </a:t>
            </a:r>
          </a:p>
        </p:txBody>
      </p:sp>
      <p:pic>
        <p:nvPicPr>
          <p:cNvPr id="14338" name="Picture 2" descr="http://www.touronthai.com/gallery/photo/32001001/ancientcity08.jpg"/>
          <p:cNvPicPr>
            <a:picLocks noChangeAspect="1" noChangeArrowheads="1"/>
          </p:cNvPicPr>
          <p:nvPr/>
        </p:nvPicPr>
        <p:blipFill>
          <a:blip r:embed="rId3"/>
          <a:srcRect t="16304" r="6249"/>
          <a:stretch>
            <a:fillRect/>
          </a:stretch>
        </p:blipFill>
        <p:spPr bwMode="auto">
          <a:xfrm>
            <a:off x="2714612" y="3929066"/>
            <a:ext cx="4357718" cy="26843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794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1"/>
            <a:ext cx="7786742" cy="51262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6143644"/>
            <a:ext cx="69235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Admont</a:t>
            </a:r>
            <a:r>
              <a:rPr lang="en-US" b="1" dirty="0"/>
              <a:t> Abbey Library </a:t>
            </a:r>
            <a:r>
              <a:rPr lang="th-TH" b="1" dirty="0"/>
              <a:t>ประเทศ</a:t>
            </a:r>
            <a:r>
              <a:rPr lang="th-TH" b="1" dirty="0" smtClean="0"/>
              <a:t>ออสเตรีย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1074)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500174"/>
            <a:ext cx="769954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สมัย</a:t>
            </a:r>
            <a:r>
              <a:rPr lang="th-TH" sz="3200" b="1" dirty="0" smtClean="0"/>
              <a:t>กรุงรัตนโกสินทร์  (พ.ศ. 2325 - ปัจจุบัน) </a:t>
            </a:r>
            <a:br>
              <a:rPr lang="th-TH" sz="3200" b="1" dirty="0" smtClean="0"/>
            </a:br>
            <a:r>
              <a:rPr lang="th-TH" sz="3200" b="1" dirty="0" smtClean="0"/>
              <a:t>   1.  หอพระมณเฑียรธรรม </a:t>
            </a:r>
            <a:br>
              <a:rPr lang="th-TH" sz="3200" b="1" dirty="0" smtClean="0"/>
            </a:br>
            <a:r>
              <a:rPr lang="th-TH" sz="3200" b="1" dirty="0" smtClean="0"/>
              <a:t>         พระบาทสมเด็จพระพุทธยอดฟ้าจุฬาโลก </a:t>
            </a:r>
            <a:br>
              <a:rPr lang="th-TH" sz="3200" b="1" dirty="0" smtClean="0"/>
            </a:br>
            <a:r>
              <a:rPr lang="th-TH" sz="3200" b="1" dirty="0" smtClean="0"/>
              <a:t>         ให้สร้างหอพระมณเฑียรธรรมขึ้นเมื่อ  พ.ศ  2326 </a:t>
            </a:r>
            <a:br>
              <a:rPr lang="th-TH" sz="3200" b="1" dirty="0" smtClean="0"/>
            </a:br>
            <a:r>
              <a:rPr lang="th-TH" sz="3200" b="1" dirty="0" smtClean="0"/>
              <a:t>         ในพระบรมมหาราชวังบริเวณวัดพระศรีรัตนศาสดาราม </a:t>
            </a:r>
            <a:br>
              <a:rPr lang="th-TH" sz="3200" b="1" dirty="0" smtClean="0"/>
            </a:br>
            <a:r>
              <a:rPr lang="th-TH" sz="3200" b="1" dirty="0" smtClean="0"/>
              <a:t>         เพื่อเก็บพระไตรปิฎกหลวง  </a:t>
            </a:r>
            <a:endParaRPr lang="th-TH" sz="3200" b="1" dirty="0"/>
          </a:p>
        </p:txBody>
      </p:sp>
      <p:pic>
        <p:nvPicPr>
          <p:cNvPr id="55298" name="Picture 2" descr="http://kanchanapisek.or.th/kp6/pictures30/l30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71942"/>
            <a:ext cx="1643074" cy="2603126"/>
          </a:xfrm>
          <a:prstGeom prst="rect">
            <a:avLst/>
          </a:prstGeom>
          <a:noFill/>
        </p:spPr>
      </p:pic>
      <p:pic>
        <p:nvPicPr>
          <p:cNvPr id="55300" name="Picture 4" descr="http://t2.gstatic.com/images?q=tbn:ANd9GcQqeEvNeko95oPH-e7sNvj3cgjxhNjioHMw6Ch1ZRpQh94OsE3q8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000504"/>
            <a:ext cx="2000264" cy="26567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1714488"/>
            <a:ext cx="909415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th-TH" sz="3200" b="1" dirty="0" smtClean="0"/>
              <a:t> 2.  จารึกวัดพระเชตุพนวิมลมังคลาราม (วัดโพธิ์)</a:t>
            </a:r>
            <a:br>
              <a:rPr lang="th-TH" sz="3200" b="1" dirty="0" smtClean="0"/>
            </a:br>
            <a:r>
              <a:rPr lang="th-TH" sz="3200" b="1" dirty="0" smtClean="0"/>
              <a:t> พระบาทสมเด็จพระนั่งเกล้าเจ้าอยู่หัว</a:t>
            </a:r>
            <a:br>
              <a:rPr lang="th-TH" sz="3200" b="1" dirty="0" smtClean="0"/>
            </a:br>
            <a:r>
              <a:rPr lang="th-TH" sz="3200" b="1" dirty="0" smtClean="0"/>
              <a:t> ให้ปฏิสังขรณ์วัดพระเชตุพนฯ </a:t>
            </a:r>
            <a:br>
              <a:rPr lang="th-TH" sz="3200" b="1" dirty="0" smtClean="0"/>
            </a:br>
            <a:r>
              <a:rPr lang="th-TH" sz="3200" b="1" dirty="0" smtClean="0"/>
              <a:t> รวบรวมเลือกสรรตำราต่างๆ มีรูปเขียนและรูปปั้นประกอบตำรานั้นๆ</a:t>
            </a:r>
            <a:br>
              <a:rPr lang="th-TH" sz="3200" b="1" dirty="0" smtClean="0"/>
            </a:br>
            <a:r>
              <a:rPr lang="th-TH" sz="3200" b="1" dirty="0" smtClean="0"/>
              <a:t> รูปปั้นฤาษีดัดตนในท่าต่างๆ</a:t>
            </a:r>
            <a:br>
              <a:rPr lang="th-TH" sz="3200" b="1" dirty="0" smtClean="0"/>
            </a:br>
            <a:r>
              <a:rPr lang="th-TH" sz="3200" b="1" dirty="0" smtClean="0"/>
              <a:t> ได้ชื่อว่าเป็นมหาวิทยาลัยแห่งแรกของไทย</a:t>
            </a:r>
            <a:br>
              <a:rPr lang="th-TH" sz="3200" b="1" dirty="0" smtClean="0"/>
            </a:br>
            <a:r>
              <a:rPr lang="th-TH" sz="3200" b="1" dirty="0" smtClean="0"/>
              <a:t> และได้รับการยกย่องให้เป็นห้องสมุดประชาชนแห่งแรกของไทย    </a:t>
            </a:r>
            <a:endParaRPr lang="th-TH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6322" name="Picture 2" descr="http://touristthai.files.wordpress.com/2011/05/files150610104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3714776" cy="2928958"/>
          </a:xfrm>
          <a:prstGeom prst="rect">
            <a:avLst/>
          </a:prstGeom>
          <a:noFill/>
        </p:spPr>
      </p:pic>
      <p:pic>
        <p:nvPicPr>
          <p:cNvPr id="56324" name="Picture 4" descr="http://www.matichon.co.th/online/2011/12/13242049151324204940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1454" y="1571612"/>
            <a:ext cx="5119670" cy="29886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93" y="1714488"/>
            <a:ext cx="847058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th-TH" sz="3200" b="1" dirty="0" smtClean="0"/>
              <a:t> </a:t>
            </a:r>
            <a:r>
              <a:rPr lang="en-US" sz="3200" b="1" dirty="0" smtClean="0"/>
              <a:t>3</a:t>
            </a:r>
            <a:r>
              <a:rPr lang="th-TH" sz="3200" b="1" dirty="0" smtClean="0"/>
              <a:t>.   หอพระสมุดวชิรญาณ </a:t>
            </a:r>
            <a:br>
              <a:rPr lang="th-TH" sz="3200" b="1" dirty="0" smtClean="0"/>
            </a:br>
            <a:r>
              <a:rPr lang="th-TH" sz="3200" b="1" dirty="0" smtClean="0"/>
              <a:t> พระบาทสมเด็จพระจุลจอมเกล้าเจ้าอยู่หัว  </a:t>
            </a:r>
            <a:br>
              <a:rPr lang="th-TH" sz="3200" b="1" dirty="0" smtClean="0"/>
            </a:br>
            <a:r>
              <a:rPr lang="th-TH" sz="3200" b="1" dirty="0" smtClean="0"/>
              <a:t> โปรดให้สร้างขึ้นในปี  พ.ศ.  2424 </a:t>
            </a:r>
            <a:br>
              <a:rPr lang="th-TH" sz="3200" b="1" dirty="0" smtClean="0"/>
            </a:br>
            <a:r>
              <a:rPr lang="th-TH" sz="3200" b="1" dirty="0" smtClean="0"/>
              <a:t> เพื่อเฉลิมพระเกียรติของพระบาทสมเด็จพระจอมเกล้าเจ้าอยู่หัว</a:t>
            </a:r>
            <a:endParaRPr lang="th-TH" sz="3200" b="1" dirty="0"/>
          </a:p>
        </p:txBody>
      </p:sp>
      <p:pic>
        <p:nvPicPr>
          <p:cNvPr id="10" name="Picture 2" descr="http://topicstock.pantip.com/library/topicstock/2006/02/K4125203/K4125203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86190"/>
            <a:ext cx="4143404" cy="29556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571612"/>
            <a:ext cx="656301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th-TH" sz="3200" b="1" dirty="0" smtClean="0"/>
              <a:t> </a:t>
            </a:r>
            <a:r>
              <a:rPr lang="en-US" sz="3200" b="1" dirty="0" smtClean="0"/>
              <a:t>4</a:t>
            </a:r>
            <a:r>
              <a:rPr lang="th-TH" sz="3200" b="1" dirty="0" smtClean="0"/>
              <a:t>.   หอพุทธศาสนสังคหะ</a:t>
            </a:r>
            <a:br>
              <a:rPr lang="th-TH" sz="3200" b="1" dirty="0" smtClean="0"/>
            </a:br>
            <a:r>
              <a:rPr lang="th-TH" sz="3200" b="1" dirty="0" smtClean="0"/>
              <a:t> พระบาทสมเด็จพระจุลจอมเกล้าเจ้าอยู่หัว  </a:t>
            </a:r>
            <a:br>
              <a:rPr lang="th-TH" sz="3200" b="1" dirty="0" smtClean="0"/>
            </a:br>
            <a:r>
              <a:rPr lang="th-TH" sz="3200" b="1" dirty="0" smtClean="0"/>
              <a:t>ทรงสร้างขึ้นที่วัดเบญจมบพิตร  เมื่อ พ.ศ. 2443  </a:t>
            </a:r>
            <a:br>
              <a:rPr lang="th-TH" sz="3200" b="1" dirty="0" smtClean="0"/>
            </a:br>
            <a:r>
              <a:rPr lang="th-TH" sz="3200" b="1" dirty="0" smtClean="0"/>
              <a:t>เพื่อเก็บหนังสือต่างๆ  เกี่ยวกับพระพุทธศาสนา</a:t>
            </a:r>
            <a:endParaRPr lang="th-TH" sz="3200" b="1" dirty="0"/>
          </a:p>
        </p:txBody>
      </p:sp>
      <p:pic>
        <p:nvPicPr>
          <p:cNvPr id="10" name="Picture 2" descr="http://www.tripsthailand.com/images/bangkok/thawornwatthu-building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786190"/>
            <a:ext cx="4810759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500174"/>
            <a:ext cx="804258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th-TH" sz="3200" b="1" dirty="0" smtClean="0"/>
              <a:t> </a:t>
            </a:r>
            <a:r>
              <a:rPr lang="en-US" sz="3200" b="1" dirty="0" smtClean="0"/>
              <a:t>5</a:t>
            </a:r>
            <a:r>
              <a:rPr lang="th-TH" sz="3200" b="1" dirty="0" smtClean="0"/>
              <a:t>.   หอสมุดสำหรับพระนคร </a:t>
            </a:r>
            <a:br>
              <a:rPr lang="th-TH" sz="3200" b="1" dirty="0" smtClean="0"/>
            </a:br>
            <a:r>
              <a:rPr lang="th-TH" sz="3200" b="1" dirty="0" smtClean="0"/>
              <a:t> พระบาทสมเด็จพระจุลจอมเกล้าเจ้าอยู่หัว  </a:t>
            </a:r>
            <a:br>
              <a:rPr lang="th-TH" sz="3200" b="1" dirty="0" smtClean="0"/>
            </a:br>
            <a:r>
              <a:rPr lang="th-TH" sz="3200" b="1" dirty="0" smtClean="0"/>
              <a:t> โปรดให้สร้างขึ้นในปี  พ.ศ.   2448  </a:t>
            </a:r>
            <a:br>
              <a:rPr lang="th-TH" sz="3200" b="1" dirty="0" smtClean="0"/>
            </a:br>
            <a:r>
              <a:rPr lang="th-TH" sz="3200" b="1" dirty="0" smtClean="0"/>
              <a:t> ให้รวมหอพระมณเฑียรธรรม  หอพระสมุดวชิรญาณ  </a:t>
            </a:r>
            <a:br>
              <a:rPr lang="th-TH" sz="3200" b="1" dirty="0" smtClean="0"/>
            </a:br>
            <a:r>
              <a:rPr lang="th-TH" sz="3200" b="1" dirty="0" smtClean="0"/>
              <a:t> และหอพุทธศาสนาสังคหะเข้าเป็นหอเดียวกัน </a:t>
            </a:r>
            <a:br>
              <a:rPr lang="th-TH" sz="3200" b="1" dirty="0" smtClean="0"/>
            </a:br>
            <a:r>
              <a:rPr lang="th-TH" sz="3200" b="1" dirty="0" smtClean="0"/>
              <a:t> พระราชทานนามว่า  หอพระสมุดวชิรญาณสำหรับพระนคร</a:t>
            </a:r>
            <a:endParaRPr lang="th-TH" sz="3200" b="1" dirty="0"/>
          </a:p>
        </p:txBody>
      </p:sp>
      <p:pic>
        <p:nvPicPr>
          <p:cNvPr id="11266" name="Picture 2" descr="http://t0.gstatic.com/images?q=tbn:ANd9GcQXhRpcUXpnizq-RO5vG8jxUSt7iLdZs0AScvqT1VVJYzbp0uU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500570"/>
            <a:ext cx="4357718" cy="22204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643050"/>
            <a:ext cx="550823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th-TH" sz="3200" b="1" dirty="0" smtClean="0"/>
              <a:t> </a:t>
            </a:r>
            <a:r>
              <a:rPr lang="en-US" sz="3200" b="1" dirty="0" smtClean="0"/>
              <a:t>6</a:t>
            </a:r>
            <a:r>
              <a:rPr lang="th-TH" sz="3200" b="1" dirty="0" smtClean="0"/>
              <a:t>.   หอสมุดแห่งชาติ </a:t>
            </a:r>
            <a:br>
              <a:rPr lang="th-TH" sz="3200" b="1" dirty="0" smtClean="0"/>
            </a:br>
            <a:r>
              <a:rPr lang="th-TH" sz="3200" b="1" dirty="0" smtClean="0"/>
              <a:t> พระบาทสมเด็จพระปกเกล้าเจ้าอยู่หัว  </a:t>
            </a:r>
            <a:br>
              <a:rPr lang="th-TH" sz="3200" b="1" dirty="0" smtClean="0"/>
            </a:br>
            <a:r>
              <a:rPr lang="th-TH" sz="3200" b="1" dirty="0" smtClean="0"/>
              <a:t> ได้สร้างขึ้นเมื่อ  พ.ศ.  2468 </a:t>
            </a:r>
            <a:br>
              <a:rPr lang="th-TH" sz="3200" b="1" dirty="0" smtClean="0"/>
            </a:br>
            <a:r>
              <a:rPr lang="th-TH" sz="3200" b="1" dirty="0" smtClean="0"/>
              <a:t> เรียกว่า หอพระสมุดวชิราวุธ</a:t>
            </a:r>
            <a:endParaRPr lang="th-T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06" y="4071942"/>
            <a:ext cx="571342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th-TH" sz="3200" b="1" dirty="0" smtClean="0"/>
              <a:t> </a:t>
            </a:r>
            <a:r>
              <a:rPr lang="en-US" sz="3200" b="1" dirty="0" smtClean="0"/>
              <a:t>7</a:t>
            </a:r>
            <a:r>
              <a:rPr lang="th-TH" sz="3200" b="1" dirty="0" smtClean="0"/>
              <a:t>.  หอจดหมายเหตุ </a:t>
            </a:r>
            <a:br>
              <a:rPr lang="th-TH" sz="3200" b="1" dirty="0" smtClean="0"/>
            </a:br>
            <a:r>
              <a:rPr lang="th-TH" sz="3200" b="1" dirty="0" smtClean="0"/>
              <a:t> พระบาทสมเด็จพระมงกุฏเกล้าเจ้าอยู่หัว</a:t>
            </a:r>
            <a:br>
              <a:rPr lang="th-TH" sz="3200" b="1" dirty="0" smtClean="0"/>
            </a:br>
            <a:r>
              <a:rPr lang="th-TH" sz="3200" b="1" dirty="0" smtClean="0"/>
              <a:t> โปรดเกล้าฯ  ให้สร้างขึ้นเมื่อ  พ.ศ.  2459</a:t>
            </a:r>
            <a:br>
              <a:rPr lang="th-TH" sz="3200" b="1" dirty="0" smtClean="0"/>
            </a:br>
            <a:r>
              <a:rPr lang="th-TH" sz="3200" b="1" dirty="0" smtClean="0"/>
              <a:t> เรียกว่า หอพระสมุดวชิราวุธ</a:t>
            </a:r>
            <a:endParaRPr lang="th-TH" sz="3200" b="1" dirty="0"/>
          </a:p>
        </p:txBody>
      </p:sp>
      <p:pic>
        <p:nvPicPr>
          <p:cNvPr id="10242" name="Picture 2" descr="http://www.soonratchanee.com/image/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3543300" cy="2352675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xQSEhUUEhQVFRUWFBUVFBcUGBYVFRcUFBcWFxQVFhQYHCggGBwlHBQUITEhJSorLi4uFx8zODMsNygtLisBCgoKDg0OGxAQGy8kICQsLCwsLCwsLCwsLSwsLCwsLCwsLCwsLCwsLCwsLCwsLCwsLCwsLCwsLCwsLCwsLCwsLP/AABEIAL8BBwMBEQACEQEDEQH/xAAcAAABBQEBAQAAAAAAAAAAAAACAAEDBAUGBwj/xABHEAACAQIEAwUDCQQGCgMAAAABAgMAEQQSITEFE0EGIlFhgXGRoQcXMkJSVJLB0RQjYrEkM4KT4fAVFkNEcoOissLiNFPx/8QAGwEAAgMBAQEAAAAAAAAAAAAAAAECAwQFBgf/xAA3EQACAgEDAgMFCAICAgMBAAAAAQIDEQQSIRMxBUFRFCJhgaEyQnGRscHh8FLRFfEGI0NTgjP/2gAMAwEAAhEDEQA/APOAa9KcQkqRAcVIQYappiwSK1STINEymplbQammRZIpqSIsIimLIWSgW4OOOmQlIshRamVZAzUDwEKBEyAUEG2WonQaWJ8wbezS1Ral5AmscolbEKwsy+Nj1pbWuUSdiaw0Vnw5GvjtfSpp5IZCKWFyRRkjgAUwZLySdtfZrSygSb4ImNtKYABKCWSwlx19Ki8EM+hrYVe6O6CxOlgKzz7/AAOhV9nGOTWw3dFgov7qzS5NkFjyBxUWYa2A69fypxljsKcdy5M2XKq6Jm8gfGrlub5ZmkoxjxHJlT5nJNjYdPDyrQsJGKW6TbwUZSPDWpBHJUegvQyqaQZQ3KoHuRgCsB1AwKaREe1SwIemINRUkJk0dWIqkTZakV5JEpoiwr1LIsBq9BFoMPTItEqSUEHENrHamRWQBQSETQCEGoDAQegjgk5tBHaODQDJABTIZYSykbG1JpDXAzHzvQIlhkI2NqTFlrsXVgy2YXa/2gVt4E33FV7s8FyhtxJcjQuV72UHXfNb0teiST4yKG6POPqXpMQWADBkGmi3J9TtVKgk+OTVKxyWJJr8AEcZgFz6faNvhTaeM8EYyW5JJ/MtJrpY1WzQiLGkqpKDvaW6+tqlDDfJC3MY5RzEtydd61mJMFcKT0tSySc8E6RBd7ezrRkrbb7ETzDoKCSg/U5a1YDsj0xDipIAhUkRJFqSIskVamQbJBUiLDpkQwtMjkJaCLJFqREK9AsBCgiOKYDg0CHtQIegBUAOKBE0b0EJIluKCHIntvQASSC+w9aMBygy5PUnwHQelRwkJtvgZmP/AOAD40YDJPhZCGBJNttb/wA6Uo8FlcsPLLqOL2DX63/WqmvNo0Rks4TLOYnwqrCL8sqTi5OUm48LfyqyPC5KJrL4fKMqQdTv7j61ejM2CG0oECwFMayVWSkXKRzYNYDrBCmhBAVJIQYFTEGtMgydKmit5Dy1IjkcUCDBqSItBA0CCBpkRxTAK9AsDg0CwOtAMemIK1AshhaCOR7UANmoDAQegi4hB6BbRZqAwGr0CaJBJSI4Fzf83NLAYHSXyp4DGCyMedhYVX013LetPBMMQtswtf8A6vd1qO15wWbljcu5QxL5iTr7qsSwilvc8lctUgwhs1IeAHNBOKOZArCkdcMCpJER7UwCWpIiyVRTINhAVJCbJA1SRDAYamLAQNMiFTEGlMiw70yOAr0CwI0AJRQJkgWmRyPlFAssQoAcmgACaCWBhQAQoIkq0EWSAUiA+WgMjGgBItA2XRgu7fWqupzgsVL27iB4wvQ+tTTK3lETv5UwURljJ+qfQGk5Is2S8kPHhix7o9/6VFzSJRrlLsjSw3DyB9D1On86zytXqaoaaWOUcEKgjUEKmhBCmIcCmIMU0RDqZEcUAGDTIBCmIO1MiOKYgxTEFegWBwaYgr0CDVqCLQYqLkl3BQbzgepEBwtAMIJQR3Dcqge4cQmjIbgxEaRHORyhGh0PnRwwfxDjgZtgT7KTkl3JRhJ9kTLw+T7BqHVh6lns9voXMNwx76gfp76rldEur0k93KLMuEl2AFvtb/AVWrId8l8qbeyXzKr8Kk8j6fnU1fAoejsLeF4SRYm9+tVTvz2NNWj29zVjhUCsrk8m5RSRIsajYe4fnSbZLCQ5B8PfSBpnjCmtZmaJFNSTItBg1Mg0EBTEHamhZCApiCFSIjqKYmSBaZHIQoIhCmJhWpoWR6YhxQAM0gVSx2AuajOe2LbHCG+SivMyMTxs3vHtbXMNb+hrBZq237h0a9FHGLO/wPQOxXCZXwxlnQ/v+6gUBSke3MIbe5NwPBfMV53xPxSzqw2c7XlnoPD/AA6uFc0/vLHPocNxXGYnDzPDIEDIxB7u46MNdiLH1ruVa6dkVKL4ZxrPDqq5OLTNLhvFElbKoYELclrDwHQ+db6dQrHhI5Gp0kqY7m0aYFaDCOKBEh2/la3xpEmGZhYC3TU661HDJOawlg0+GoHBAAAG53J9OtZ7nteTdpkrItJG1h0yjQf59KySeTpQW1cInVT4CoNonySLEai5ImosIYYneo70S6bHGHNLqIkq2MYKXUH0wThqOoHSAbD0+og6TI/2Q+Jo6qF0WeLityMDCFTRFhipIiw1pkWGKBBipoiw1FSItj5aBBCmIIUEQhTEwxTIhUxCzUZDBDi4mkRlRSzMLADckkbVm1dihTKTeEa9FW53RS7l/sR2NWRhJisyhXH7rbN4EsL93UeB3FeS1Xiiy4Vc8d0z1un8OeN9nHwPVDilytbQKzjf7LWsPdXJ2M6sFnk5DtVwaHHKGuUlBZI31Oqlrow6jTfpvtWnT6qekk8rMf0KtTpIaiK55OH4RwieB2MkTBLFVdrLfvLbu3OpGtq9R4bq67rMQknx2XJ5TxXSyqpe5ea5NUXruZPN8Ei0EGTr7aiCwTxKB1/OoNtl0IxXOTQwmOWI7DzN73qidbmbK741s1sJxZX2XTqSVFvfass6HHzN1WqjZykWzxSADV6q6Nr8i56qlfeGi41huslvefgKHp7fQitZR/kM3aXCg7yN5hf1NP2O5+hF+Jadeol7SYU/b9U/xpPR3fAkvE6Pj+RZw3GcK+0lvJhaq5aa2PdFkNdTPsy4WjtowPsIqrZL0NHVXkRu4o2DdjK02JA61NVkHczw4Gugmc5oNTUkyLJQKlkgGBUiLJUS4vSdkVJRfdk1TOUHNLhBKBViKHkkVRUiDYYQUyOWPlFAsg2pjHAoyIICmJh5RQRyFkFAslnARnmIQDo6a9PpCs+rlF0zi33T/Q16JT68JRT4kv1OyjxSKAcwsCl7am1x0GtfPK6tsu3kz6XZNY7+Zz3EMNjJ5J2hzxpCZJRcuBLd791T1yGRrDfKfHTsU9OMFmSecZ+ByL52KfCaXOPiX+CYknkCQNG5kmZlfNcKRJY5m33Gt+tY9VWnuSeeF2NunseI5TTy+GSdqTmCBRm7zfRF/qrbb2mun/46o1yscuOF+5xP/JoythWoc8vtz6HNh69aeJccF6HhszDMsbEeNrX9l9/SqpXVxeGy2OltksqLJP8ARWItflPb2XqPtFX+RL2G7vtIjhJtjHJp0yt+lT6kO+UQdFvbayCQFTYixG9TTTWUVSg4vDGeckWvoKEkPLxgjzUxYFmoDAr0h8jgC+pt/Oqrbowwn5vBp0+msuy0uEslmAx/W9N/0om5+QVKrPvFidotCrC4sbd4i42OwFUx39mjRZ0OHF8/MtjicpUETRnxzfnaqnVBP7L/AL8y+N9jjxNfMim4hiN7xsP4RTVdXxB26jusP8DzVWqGS7BIr00yLRKr1NMg4k0OZiFUXYkBQNyToAPO9NzUVl9kEa3JqK7s28dgTDmgcagkMRs19mU+yxHpXm53StuV67eX4HqqaIV0dH8/xOckkeNipN7ePUdCD4V26rXjMThX0JSakiaPiA63HxFao3epilp/8S0k19jf2VcpJ9jNKtruSCWpZI7Q0ck2HWlKWE2EK8ySOyxXZaM99JGRTqFKhiPLNcfyrysP/IbcYcE/zPWy/wDG6s5U2jn8ZgAmz3/sW/8AOt1fjFkvur6mWzwGqP339P8ARU5Z8fh/7Vb/AMpP/FfUp/4Wt/ef0LuF4eW+t/0/+1Uz8asj91fX/ZdDwCqXeb+n+jewWCTDjMzBrkg5lA7pU6bm+oHrXF1mts1diysYXlk7Wi0FejrwnnLKWLxeUnlkqToAl7nwGm+9EKE17yLZ247F2fiD4XlRBi0sTiefMS371hpBqT9GPMCB1ZqvhVGKeF3Mbk7OWyHGS5ZAyuzQSrnhLG/cJ1Rj9pTdT7AetZ5UR7JGum+Ul7zNZOU6qoCAk6gAd5QGuPOxsfQVhash73JrxGWEZeLibDklAm5t3F09hN69FV4vKaSlH6s87Z4DGEnKMu/wX+jNbtJOpubX6f5tWpauLX2UZH4dOL+2/wAh/wDWfENufcSP5Ue1RX3EH/Hzl/8AI/yNHAcVlfRj7Li/8zVFviCj2gjVV4RKXexg9osMV5R1ZmVsxA3II2AGgAIrd4TrnqFNtYw1+hx/GtAtNKuKbbaZhEkV18o4biMBehywOMW3hFHEcXjTrmPguvx2rPPUwj8TXXobJcvhfEysTx2RvoAIPHc+86VjnqZy4XB06tBVDyz+Jr8AQxjmSXZnFzm1OXoPW9/UVxNbmziPkei0MVWt0v6jVxkRQrpbMocA+DbXv1tavQeH6rr1ZfdcM8j4po1pr8RXuvlAJMbagEeYrW0YVNpduDU4ZhIzq0iC+wO/xOlZrrJLhI2aeqv7UmbsXA8Oygl1t/xhTfz71YZaq1SOgtLRKJ4wpq7JBokBqWSJYw0LOQqKWJ2AFzROyMFuk8II1ysltgss9Z+TDsRlkGJn1MZIVSDYSeOu9gTrtci21cW7W+0vbD7K8/X+DsQ0nsyzL7b+i/2X/lZ7OXC4yJdUsswHVL6Np4XI9fKqVw8eTL6p8nnzcHGITu6tqU1IB0FwT033tTr1fQniXY1X6RXwzHucvi8HkbK2aNvsuPO243GnhXarnvWY8r4HAsq2PEsp/Er5WU6H1U1anjsVOOST/SDAa2Pt/wAKsVskU+zxbO5h4LEqRzPIYwEjdwVzANZS3W9s3SvPy8YvnJ1RinnKz8D0EfBKK1G1yfGHjg1MXx+C1v2tPL9zKfzrDHRTT+z9UdKWtizn8Ti4G/3sf3Ev61thVZH7n1RklfCX3voyKOTD/eh/cS/rUpQsx9n6oirIf5fRmphcZh1/3tf7iX9azypsf3fqi+OoivMkx+L5iqMOBi25i9zlTrluGAe6sLeGp61CqlQl7728eq5C29yitqzyXsh4cqySwRjFyAiCJCzcsmwDyF5G1F7jKOh724qeVOWE3hepRnK7GKqEbks188jdczEBnPlmIHsrPfNykseXY11wUEaPCMUiXw04Jgna8Z6RTHe/eXunc2YaVc31FvXDRRKOx8eYeKwGIwkqrJhoxGCzDERLPIoTK3fAMhy2B+sOp9tKWyyt4k8+j4/YK7Wpp44HxfF4H3xA/uZD+dQr01kX9n6o0S1UWc/i2gO2Iv8A8lx+db4Kz/H6oxzlBv7X0ZBHJCP9vb/kv+tTlGf+P1RFTgvvfRmvgOJQKf8A5I9YJP1rJbRZL7v1RphqYLz+jN3ES4fGCNUnzOhY9xWQ5Wtr3/MDaqatTqPD8uMViXrz+jIX6SrxCS3trb2w/wCDh+2WPOHxBjQDLkQgsWZjcEEk38Qa7ug8Qsup3SxnLOHr/CqqrcLOMepy+Ixckn0mJHhsPdtWiU5S7sqhXCv7KHSAaZmA8h3j+Q+NV4foXLHm/wBzruBdlzbmyoygEZA/0mPiVFsq773v5VytVrEvcg8v4eXzOtpNG3701hfHub3Zns8cdiVjF+THZ52ubEbiP1Onv8KpTbLdRNR4R6L277MriIlZFs8WwHVPrLp16j2U6r5aae+K+XqYZVR1EXVY+H5+jPLxw25F3VBuA2e9uhta9ego8QrujmHL8zg6jwm2iWJvC8jRw3ZpHA/pcAJ6ZWJ/lRLXOP3GQj4cn99HS4DsmgTv4uSx2yAZPRWB8N6wz17b4gb6vD9q5n+R4MGrVkhgkU1JMi0XOGzokiNIGKA3YI2RyP4W6Go2xc4OK8/Xt+ROmShNSfl6H0Xw7tNhY8LDIWEUciAxByfo26+8XvXmerGr3Hw/T8DuOqdkty5+P4k+D7W4DEkQriYXaQZQma5bMNrHe4q6M01hlTqnHk5CPs2sMzcokRXJyMCbE+DX2tYWt0rnz1Dm9sl8zr0RxFPJj8SwodQXRctwCHUNazkFrkfZ/kKpp6sH7kmvwbNFsITj78U/kcE7ASnKiLoL2AOthf6VxvfYCu/Tfc44slk489PUpZjE1oJC5taLWwGaOG3qSvnULLHFZ3P8y6FcW/sr8kdOcNI4AMIdDbRsjLa4NwL1xurGEsxlyjoTipx2yXBqydnMMc39Gh0Pd7vt86qjrNa28zf9+ZWtLRxwZ+J7NQaZcPDfrddOvn7KtWr1nnYyT0mn/wAEWoezOH0/o8PS/d66VF6vWf8A2Mi9Jp190tHs3hvu8Nr+B/Wm9Xqs/bZBaan0MzieASDvQ4dA6jMsg7uUg6Ea/SvbSp1yttf/ALZtr0/nyHOuEF7keTFVJHYyzNnlb6THUgH6oPhW2U0/dj2KoV7VlnednOyIyFpCRzEAIH2TsCfXp+lYLISumn2iiNmpVeYxWWcz2l4MIJGi0ZbAjQEZT9H1FaoylF59O5ODVkEylhJJ2UwyKuIRVvCJCbLcj6t9egt7utK1RliyLw/X+P3FGDi2mu5tv2bPJFsPgzPm1zB+Xlu2o63tk+NUx1N+ftsHTX6EPE+zPdj5WGwma373MGABsv0LDXXPv5UR1OozzNjWnq8ohf6s4e39TH1+rUfadZj/APozT7Npv8EaWG7LYS1zBF+C/t601qdVjmxmeyipPiKAx/DEi5ZwuHjGYMHZI0VgLrpcm4GnSoWaiyxJTnlfH1JUVRhJvt8zm+OIySZjlAKhSpyM2bUg21IGv8q06Waw0n9SV6Unu/Y5/Hzlgb5SDuMoHTxUAj0rfvcF7r5/EyyhGXdcHQ9l8ImXNGiJcaMFF/oi/ePe3J69K4mqs1FjxObx+LNunpqivdil8jpsRgGljIX92c5AJBbQG1wLi+9KifTjlrJKyWeDe4ZisFwzDIHkSFXZjdz3ncWzE9TbQeVdWm5OCb7s41tc5TaXODRwnafCTnJFOjsbABb3uQCOmm4olfU+G+WR6FiW7HBiPgQZGPJTLcneMHN1IYHNv4jxq2huEftdx3++0sZx8SGRJQe4Si/ZWVv58u9aVOOOefkUOEs8fqVcUs7nb8WZ/cbaVKM60u4pVzfY+ejLbxrR7VWnwzP7LZjsaPZ/DftEgVjyo9QZnvy0OVmGZhtfKdPI1TZr1BcItq0W/v6ELkczlIwYl8itqFN2yhr+HW/hVy1kHDc+OOxU9JJWbUe14Pg14YYJEDsmHGHP70qGGUhvq6XzHr4V5my2E55+OUejUXCLz6clHhPZHCRTROkZ5kMiuP35JuhWwYZdQCvxNSWpbXInp16k+I7PLG8JDzHlyyShVlSxLzCRlcZfFQOmhNUzvw+UuS2qnPZvjgz+J4Z8ywpzWbKD3imqo0jm9iNbNbQfVGlW0Sh3Q7k0uf75HE4XHBc1pmBIGU5b5Tltrr3u9rWmVSl/2ZlPHn9DpOzc0r8wtiwwUZznjCWUMCwU5u8SLjx1rJfVBJLDX/6L6py7t5+RegGInlQQ4o6Kt4+UNcmrnNnFr61WqqkknEnKUu+7gtcSxxdXWKYwsWvmCZzazC1sw6sD6VGmtJtvlPktullJLhoyzi5OWIv24iXMW5hiGYpp3cnM2Gutadkd27HHoZt0ktu7n1J555WhjePiAUKuV3VFYsy7sy8zueu9JKG55XyyJyco8S7FiTHSNMsqYs8q6nlrFdWW+tnz9R4VDEUmn3LOW1JPgr4RnkxKiTEc1WYhImiAAJXKoDZyRr1t1NPC2YXf1yJvEm5Pg6zgHC4mnQHMSIi73tYsyKwIHS3MPqBV0LFOUoehmvclXu9X+51OC4Zlw6QrPIwSwDNkL2A0BIUdKrnWp17dz7+RkdjVjk4oxONcEQRTyGWSVmeFiXKnIL5Mq2UWFnOnkKlDEU2nnBfVOTnGLWFycxxPDBFLROYiWTluVEjqSCWA1A2Da+dUdRSUZ+vkbcPmL7kXOnMCoMawkDEmTki7DXKpHMtoT8KSnBSbfb0H024ixM8rmIJjSuQASARA8xs17t+8ut10pppRefkLa3JYZHxCSSPEZjjQYwQDGqgxnugfTEnU6+01PEZRwu/qLc8qWePQn4biJRKXbFO8ZZjyzEFABzWXNnP2h0+qKhOUccfqNQk3yy1xUzyRq0M5hVMyucge5e2T6622bxqiCio+8slssb8J9ypLK7RvbE5WVRclVBa6opKLm3zBjb+LypxhDdnHyzgG5JY/YyMDim7wknkktt3Mtjr3ms2upH4fOrZ1pc4x8yrc+2foanZ7iJSEERiXlFEkkeys7lmN8l76gWO+gFSlsXPxK4xb4y+38FzFYBZGjdjKMsplW0igXZ42AIybAxDz1OutZ/aIxXCNLpcs5Zb4lwfDth0imRHiimeVSZCou7s1iwAuDnIt10rTG5rsZVSm85wDwXgWFiS8cahTLG2YzMSZEtkA6kDTTz86TujLEmuwOtrMU+69PIwu1HGFweJcfu0Mp53dLhu93Szai5up1t08q7+htosqxJ4wcbWwurmnBZT/ALyZeJ7dNHDzY5w7Z8rxhe+uYEqxZlsR3Tpe9TnOjqKO3Kx3FGu7pOW7nJVHbyWdf6yRtbZRYNprcgW09asdmkqW4pjDV2PaWuIdsoJG5eRGhACDNHH9EPmDZAbXHrvXFjoLU92fLHc7T1VT4a+PzMcYnAJiJSgkMUpcONFBVyGORLkIdx5AmtD09ziu2UUQtpTfdZ/ItxYzh0eIlkVWYNYjMq5cwdZRZL90ZlA8x7ag9LqHHHH5lsb6E8/9HQ8L7eQg2lW66G9gzZlZSveJJC903A3rPPw2zySf8fEnLVVy88fz8CHAdocDBLzo+cXs4YtkIbOwY5tr2Ki3rQtFeuMIm9TVJcslk7YQNI0hWzFbDKBbVszfWHW3uqt+HWybbXctjq6oJRTY2K7UYeSWKSxQxhwCAoDFlYd+zEnptVvsNqTxEqlqapLGX/o57G4qF0VI0iUc4SuzKha1yTGpBuF18dgBaroaSyPPJTO6ptYYaLhAJlQOokYMLMLoO6ckd2IAuPhv0olRe8ZRKNlEU0mafCWwoxSTZ5YwNAMy8tRlI21Y7nx3qqyi5R4jkbtrfZmzAcISV5SsA9uZzFXOgW2bKT3dQG01uardFih2JdVOWc+X1Hx5wAb9qaBe4FypzFs+hQrl31zX9PbU4aWyViglx+PBROyMYbm+fXzOZhxmFAkf9jY50IVRLGADcnvJfK3hcg6UexarO3H4EFqK+6/7JuF9ocNhomjTBSNfOMzSLbv2N0FzlsQbe3rRLw3VTe6SWfx/vI4ayEOE2l/eCHgPFoYWEzRuMkiuA2IDSgCwyZGW0guLk3BAJttWt+HXJx8+PL/sr9tg00XsH27EWJz8stEYhGTzEDreJEbIoFj3kuCW2PSj/ircSa4bFPxCuSUW+E8k2E+UYYdSkMBZSxJMj5WItYCyk3sPOqavA74Rxu7/AN9R3eI0WyzLy4/vBUxHbsCGRIMOLyFbiR8qqqm4AKklvDppVlfgsodl+PP8hLxWMmm3nGccY/YJe08U0KJMhd1VXc81IUZxG6uMygkC792wB01I6t+FWxSUVwNeIwfOeWV+CdpoIVdGwbyhwQW5y6637ua2Tw086rv8Ju3eT7fAcNfBrhtfUr4DF4NDJkwJCsuVf6Qq3IYsHazg3ANtDbQb61Cei1eE3yxLUV54NTgOIwMkZw7YYAo2dS8iXk2GQkHYaHf6tRnob4QU5d8+RKF9U5OK7HVniOEAQ8iK4AVruLkAD+dgNBVXszylj6su6j77jE4/isLPhwjFkOcEpGRcZA4DFjobhzt4CiGltUlhE3bBv3mZTcUwwZWyElUKMCQVkvfvuM2rDMbEW2HhVy0dnHAO+rzbIuEcfiwjRnDoFyiQSX+lMH1HMYN3rdNNOnWpy0Ns+5S7al2/v4Fxu1GHIPcCnmiU5QBma8hOfWxtnAHlVL8Ms7cYLoauqLzllvEdu4G3iS3gFAFwb6C+mvXypvw2cu6QLVVpYUmR4zt7BJHy5IlK5wwACgABg4B8Rce42qS0FuFHjgS1FKecsqSdtYFgZIlytnLptlDEq2vkCoAHSox8Ns3c4wEtZXnKz2x/fzKmO7ZQTxPHiED58ouoUNlVg39Zow1UWt5+NXewTi8xaKnqqpfaTKvEuPcPaJYViYxBYwwZ8pPLLstiG0IaR+9uRpTjpLt27ciPXq24aZdPbrDRxpDh0VYlRFscga69C4uzi+tyars0ErPtyROvU1V8pev95MrtJheHRmAIp7+Dw8hy7l3c52bwOQXtWmn2iX7/AIldjpjnd8vwOXwOHSSR1CXUB2jAF2IXVQfO1a5b4xTeO5kr2Tk1+RLwqGGSdUdbRtIFBFrhS1rk+ypX74VOS7pC07hZaovs2emcF+TzCSKVbMzl4wpBA7pzczTroL+lcb2+2bwks8Y/c6UtPXX+HP8AH1M3gvYWB5VEostxe25OYDr5XqK8QnLCx3LpaOEU2iXiXYTDCVlUsqa5BofrsALncWAqpeKWRbi0ngnDQQnFPsUcd2Nw4nSKMswOHklkOhIeNZWsLCwHcT31rq105w3Jcma3Sxg3n+9v9nOJgIDGDrn5ijLr/VktdvaO6fWr/ap7sY4wV+zwx38yQcHibmFASFPcve7agf40nq2sZQ1pIvOGanBezCzTLHlbKVZiRe9lUt4+VVT1rx7q5JeyqPLZi9ouHspyYcOQtiTYg6rdtfAE/Cr6rFOCkUX1uE9qM3GF+aGIIjtbqFvY9PGtdb98zWbtpmPJJfr8KTdmSKaAEkvn8KH1ATXkT4iZtMv2RfberrXLjb6EIeeRYiZrjLtYe/rStc8+76BXjHIHOk86q3WFnugvLJ5/CjNge6SYmVrjL4Dbx61bY55W0rhhLkWJle/cuBYbePWi3c5e6EHhckPMl8T8KrxYSTiWouYygLfOW0tvaxqUs9LnvkI538Gz+zzF4mCmyqofQ2J1vcdTrWdtF+JHa4zslC2FSaNSWKxGW/1Xfm59OmqoLefnXOlrXGx+iN0NNuST7vt8sGJL2ZjB2+rcm2za2XfXTKb+dWR1+fIHol6mlwXsxgnSIyllP9I5traFAhitpoLMT5+lVXeIWQfC/uCC0qaZFieycBGIeFSyRTqoNgRymaVQQfrfRj18/OrFr54zhBHTwykzdl7E8PBYrnKlGMdyLZ912Av7Kyz8Vmm8F60DcU2uc/Ql4r2IwPKPJWzh2AubgrzVIB/5ZI9KkvEZ4z3F7Inw15L9OfqQJ2Aw7wSsqWcTMqkbCNsvK7vo/vpx8QvxvxwuH+37ielqUtj81lfj5k0nYHC8plVTzMx7xNyAeWdths+v8VaqNVbN5kUXUQhhL0KLdgoFyXvqSpPnlYgjw2FaHfNspjVDDNiTsrw9cOEEY5oGrkm5Ocn2fRI91VSdzbaLK1CL57Hid67Bx22zoOw3GUweMSaRcyqkoNt7tGwHxIHrVOprlZDEfUu004wk93mv5/YxkRnayDvMdAvj5Ve3GMfe7FSzKz3e57okOKgEUkKKx/Z1Gt9JcpU38d/hXjnKUZpo9RLbNOL+H0G7O8GxpdGlEaxrfPvmP0iLeHSpRi35MhO7HGeSDiju0kBFgI4kWUeLqTcjyNZVKMpJeiSNcISjnL7ts5nE8QeMZ0YFnhMRNujxyq5HnqD/AGa3abtgp1K3L8jiYJlBYEnU/kBp7q6HSk1wYFNJ8nV9lMbh4+crXLPGyx36PmUr7NAdfKseppt2s01yjxh+fP4G9wRxBKsiyAkx8rKTp3lyXHn1rm9a2L7GuVMJrGfT6GicFEEzf7UTG+pty8ugsNNyalXf/wCvanzl/wACtpcrdz7YX5lbHYTCyYsYMBxBIisZcwyocuYlSdjmW2vjW+N8ozU1Lhf6OdKt7HGUef5ObXhuElww5TOpiMnOdhqy6GM29gban7bqFJNvl/h8iUNLVKL+H9YOG7IRShJVdsjAMBaxI67i42pvxO+L2t/oSj4dTJKSEnZSGJi8jAqAbK3UnYX8tT6VY/FLppKJFeH0weWdNwfDcMkbCoIIi/IkEoZRlMqxrlvcbko2tWT1FqUnllXQXlj4F7szwnB4mF2bAxJkfL9FTe6X3tWKGpvay5l1kIQltiv7kyIEwUmGeR8FFEVmw4FgLkGQGQafwgj1qyjVXuTTlngLNPDjC4I+JcFwWJnmSGNYlEcZUhcpuv0re2+9Snr74JOL/QIaOuWVNZfqiqPk/wAOUH7xs1zdgbAg3sLe73VCfjF7k2nj4Fi8KoxgyMLwCMzzIOaoiA7z2Cu1yDkPUWym/nU5669wT3rLKoaKrqNYeF9ToP8AR+EjinxGGSUvzhGsbEhhGVQllza7htfbUZaqycdrl5/TBCFG2Wdvl9cnUQcNwzGGykxhUaQEm5YizX116Vneo99PPpk0qh9OXHPOP2IOJKohMTNkSRvYbIQVsfWuf1JpPb5v9Oxt2qUk5d0v17mNPi8PBHMrHNzIVRNbnMCmvlot71p00LbJPK8uPzKr3GOMPz/ZnHLxFI7lc1zvfwNdH2Sb7syO2K7HQ9juN5IeTa6Egm+5yuJB/wBhHrWe7McvJKqCl/fgbOIjaTNkkCWkJtYGysqd34fGsD+y20dHntn0Oh41w/EYiAvhFjV+apAfbIEUHbqStbq11Y70uPh+BzJWdGWyT/uSPgPBOJBJOY8Ch8pAFzYgtfwvoRU3Ta17nbzyReor3e/3XbBmdoOJDDYmS+azP3fCwAFhXW0dXUg0vJsw6m3ZiUvRDJxf9ojCqpAEoe/sR1t72FWyo2NFcblKLwNieGF9VJ/lTjYkRkmzwgGtpjwEDTyRNnspjhDio5D9U9fj8L1m1sZTpcUa9DJRuTZ9QcGmjxECuhBVhcWrk0wUoGu5yhYVO13HY8Bhmkc9LKOrMdgBTkuFCPdka1ulufY8Sg4+7u0jtuNtgLaVTLSxjxFcnTje+7MLiXG12XoAPLRWH/kavp8Pl3bM92tguEYZxYLFrV1I0KMcI5z1GZZLCcSAN7He9RnQ2iyOpimdhgZArqxUuQVKqN7gg3+FcK2DktucHYraTzjJpY/tA1jbDyC/XSstXh0U/tl1mqePsswMVx5mt+7YW/xrfDQRS+0Y56pvyLmC7RKNDE1qos8Of+RZDVL0NX/WZekEnoNNthWdeHP/ADL/AGpeUTOxOIOJdUs0WZ1F5NBc3+O9aqquhHOclFkuq/QoY/DzYSQLJo1syMp0YDqD61rhKNq3IokpVvDPbezuEQYCNISAxjjkYj6zMozE/wCelc6ct9UoweJZyVyk43KU1x2R5b8ouDXC4sxR6KY43Kgm2dgQbD2g++ttEGo7X3Xn8iXV3LcVsPwiSFUmlYoWNhGDZrWNgT4mwqm2+Mm64L5mmupr3pP5GhDxlOVyzFLa4Ot79Tv61ilopN53I0q6OOzMrjnH0dFQROMu2pHQDx12rVp/DpJ5cjPfqotYwZ6dpn6Ia1Pw6P8AkULWP0N7hPayS1uSxrFb4dFcqZqr1Tlw4m5j8cJYP3sDLYMEZrd12GnXrYVljXtlhSyXPDTeMHnnaPHCORQVJ7hI9Tb8q7uiqc4tr1OXq7lCST9DEm4op2W1blS/Mxy1C8kaHB+0AjPeGm2nhr+tYdR4cp8xZfp9ao/aOo/1gWWM5DY2F/HTLWGvRSp4nydF6lWL3Wd18l3bVZG/Y5rK4vymvo4G4/4tK11Q6XHk/oc7Ure93meh47FBFPTS5PgKLbNqZTVXuaPAO2vaH9olOU91SQvn/F62rf4TROGZyXcr8Wtg4KtPlGRheMTILI5FdiVUJd0cSN84cJm5wnjuL171x/EBWezT1F1WptbPNBUDSwhQRYVMR6x8i/bHlO2FnbuMM0ZPRhuv5++ubq6+k+qlw+50KJdaGx912/AxflQ7WnF4pkUqYYzZCNbnqb7VRRXu/wDY/P8AQ0SexbUcNNjiRYVurrw8may5tYRVAJrSomSUiZIKsUCpzJhEKsUUV7ma+F4tIJVa4Gw+FqwX6KvpS/M6dGvsdsfTsdHjsVJl3rgVRjk71kpYOWxWLe+9dSuCwc6yciKPiDjY1KVUWVxtkauD41J9qstmnj6GqF8ifG4suoMl2AYEdLGx1quuKjLEeOCc5bknIGfiZxQjila3KEhjY73YLlUnrtVsK+lmUfMplPqcS8jZ7Kdr5sMJUZtEhIUHxDKAo94rBq9G1NTq4cnh/gyyFsZR22LOOTHxXFWxEz4qdrsGUxr9oqdB7ABW6NXSh04+fdlSkpPc+EuyLo4mZ2DyKxa5Km+i7lbCssqulFqL/E2Kze05Ih4jxZ1+tVlNEZeRCy5rzOcxfEHY6mulCpLsc+dzfmQJiD41NxRWps1MBxBwRZjWa2lNdjXXa15nQ8U4y/7Kq5vpyDfwUE6etqq8N0cJ6iW5dl+o/EdXKuiLj3bOZxmIMpUta6qF9ASfzr0dOnhSmo+byedv1M7mnLyWChNhFNE6kyELpIpS4RhtWaVLXY0xuTBhxLIazzhlcmmFmHlGjBj2uroxV1YMpG4Yag1nlBYwzWrN3J6n2k7eGbhqAMBPJZJLHUAAZj5X/Os2k00rbtsl7q8/X0HqLY0VuS7vhI80vXpopJcHnJNyeWGkhFMg4lyLibrsarcEyyM5ROVDVkybwg1AsBZqZHBYweLMbBltceIvUZxU1tZOEnB5QM2JvsovWeFPPJqnctqBkkzakL6C1aI1pGadu7yEvtq6KKpNskD1LJXgfPTyLaFFLYg+BB9xvUZLdFonB7ZKXoXsVxqRyToASTbwvWOvQ1RRus8Qsk2UWlJ3NaFTBGaWom/MG3nUulAh1p+oaSEbGk6IPyJLUWI0uH44ElX2tceZ2A+Nc/VaPHvQOjpdXu92YE0JbUeVZY2eRplDJI8Yky694Nkk9g+sfdVkX6/Irl8CO4d1y/RvlX2CoTk0mycEm0a2IxQjjAG9xVGn08r5svuvjTDLMKaYuTc16GvTQgksHn7dXZJvkh5Qq7ZEzu2THEIp9NC6rJIxbY0OqL7oavmuzLMmKLIqHZST77fpUa6Y1zco+ZO3Uzsgoy8iCrzMKgBqQEMsAPSqpQTLY2NFdMMVNxtWW3T5XBrp1KUuS8lzV2mq6daRRqrupPPkiURmtBj3IJYTangTmCYajgamjnQ1YDrYCvTyRwOGo4DA4ankWAr0CwOGpiwFmp5FgWankMD5qMiwOGp5DAQankWB81SyLAs1AYFmoDA6SAEE9CKrub2MtoXvpm5wqQS7eIrzdua+53qnvFisAwaQjS5YVdVenFEbKXlkGEjK5fJifhRdPKeArjghx+OV7AHUH9a1+GxlCXPoY/EJqdeF6lbNXbycbA4amRwEHpiwEHoyLAYNMWMEiipFbZKLUyPIltQDySd2kJZHyLUGyxQz5kihRS3k+jnzCzijexezoEsKTmyS08SN7dKW9kvZ4nICsB0QgaYh81MMDhqeRYHzU8iwPejIYHzUCwOGpiwPmoyLA4ankMDhqMiwPmp5FgfNRkMCzU8hgCY6Go2colDhj8M4g0LhhtfUVz76FZHDN1Nzrkmjt48essebS7E1w3XKqW066sjOO45jjvEbMY06bnzrp6ajjdIwai7D2xMrCXzXrqUrEjm3PKNDNW3JkwPmoyLAs1PIsD5qMhgJXoTE0SLLU9xBxCElG4W0LmU9wto3NpZDaLm0sj2jcylwPDEZaOB8g8ykGBuYaQzBrAdIV6YD3oEK9PID3oyAr08hgcGmmIcNQLA4amGAs1GRYEGoyLA+amGB81AsDhqeRYHvQMBo71Hbkalgt4PFGMED09tZ7tMptGinUOCaKxjB1NaNiM7mw10qa4IPkMPUtxHAs9G4MC5lG4No+enuFtFnoyGBw9PIYH5lG4W0cSUbhbQs9PIsDF6MjwNzKWQ2jrJQpCcQuZRuFtHD0ZDaekfMDiPvcP4Hrm72dDAvmCxP3uH8D0b2GBfMDiPvcP4Hp72GB/mCxP3uH8D0dRhgXzBYj73D+B6OowwL5gsT97h/A9PqMMC+YPE/e4fwPR1GGBfMHifvcP4Ho6jDA/zB4n73D+B6atYsC+YTE/e4fwPT6obRx8guJ+9w/gejqhtH+YXE/e4fwPR1vgLYL5hsT97h/A9PrfANgvmGxP3uH8D0db4BsH+YfE/e4fwPR1vgGwXzEYn73D+B6fW+AtiF8xGJ+9wfgejr/ANgvmIxP3uH8D0df4BsQvmIxP3uH8D0db4B00L5iMT97h/A9LrD2IXzEYn73B+B6Ot8BbBfMRifvcH4ZKfX+AbEN8xWK+9Qfhkp9degdME/Ibi/vEB/svR116C6RG3yJYwf7aE+j0ddegukQv8AIxjR9eI/io669A6RWf5IsaOqH2BqOuvQOkV5Pkwxi7ge5qftC9BdIrS/J/ihv/2tR7QvQOkVZOxcw3IH9lqXXXoPpEJ7JyD66+5qOug6Qw7Kv/8AYnuNHXXoHSOx4d8i2ImjWQYqEBhexR7il1/gPpI+gazloqAFQAqAFQAqAFQAqAFQAqAFQAqAFQAqAFQAqAFQAqAFQAqAFQAqAFQAqAFQAqAFQA1qABMQO4FAET4GM7op9KAKc/Z7DvvGtAGTiewuHbYEeygDoeH4QRRqg2UWoA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246" name="AutoShape 6" descr="data:image/jpeg;base64,/9j/4AAQSkZJRgABAQAAAQABAAD/2wCEAAkGBxQSEhUUEhQVFRUWFBUVFBcUGBYVFRcUFBcWFxQVFhQYHCggGBwlHBQUITEhJSorLi4uFx8zODMsNygtLisBCgoKDg0OGxAQGy8kICQsLCwsLCwsLCwsLSwsLCwsLCwsLCwsLCwsLCwsLCwsLCwsLCwsLCwsLCwsLCwsLCwsLP/AABEIAL8BBwMBEQACEQEDEQH/xAAcAAABBQEBAQAAAAAAAAAAAAACAAEDBAUGBwj/xABHEAACAQIEAwUDCQQGCgMAAAABAgMAEQQSITEFE0EGIlFhgXGRoQcXMkJSVJLB0RQjYrEkM4KT4fAVFkNEcoOissLiNFPx/8QAGwEAAgMBAQEAAAAAAAAAAAAAAAECAwQFBgf/xAA3EQACAgEDAgMFCAICAgMBAAAAAQIDEQQSIRMxBUFRFCJhgaEyQnGRscHh8FLRFfEGI0NTgjP/2gAMAwEAAhEDEQA/APOAa9KcQkqRAcVIQYappiwSK1STINEymplbQammRZIpqSIsIimLIWSgW4OOOmQlIshRamVZAzUDwEKBEyAUEG2WonQaWJ8wbezS1Ral5AmscolbEKwsy+Nj1pbWuUSdiaw0Vnw5GvjtfSpp5IZCKWFyRRkjgAUwZLySdtfZrSygSb4ImNtKYABKCWSwlx19Ki8EM+hrYVe6O6CxOlgKzz7/AAOhV9nGOTWw3dFgov7qzS5NkFjyBxUWYa2A69fypxljsKcdy5M2XKq6Jm8gfGrlub5ZmkoxjxHJlT5nJNjYdPDyrQsJGKW6TbwUZSPDWpBHJUegvQyqaQZQ3KoHuRgCsB1AwKaREe1SwIemINRUkJk0dWIqkTZakV5JEpoiwr1LIsBq9BFoMPTItEqSUEHENrHamRWQBQSETQCEGoDAQegjgk5tBHaODQDJABTIZYSykbG1JpDXAzHzvQIlhkI2NqTFlrsXVgy2YXa/2gVt4E33FV7s8FyhtxJcjQuV72UHXfNb0teiST4yKG6POPqXpMQWADBkGmi3J9TtVKgk+OTVKxyWJJr8AEcZgFz6faNvhTaeM8EYyW5JJ/MtJrpY1WzQiLGkqpKDvaW6+tqlDDfJC3MY5RzEtydd61mJMFcKT0tSySc8E6RBd7ezrRkrbb7ETzDoKCSg/U5a1YDsj0xDipIAhUkRJFqSIskVamQbJBUiLDpkQwtMjkJaCLJFqREK9AsBCgiOKYDg0CHtQIegBUAOKBE0b0EJIluKCHIntvQASSC+w9aMBygy5PUnwHQelRwkJtvgZmP/AOAD40YDJPhZCGBJNttb/wA6Uo8FlcsPLLqOL2DX63/WqmvNo0Rks4TLOYnwqrCL8sqTi5OUm48LfyqyPC5KJrL4fKMqQdTv7j61ejM2CG0oECwFMayVWSkXKRzYNYDrBCmhBAVJIQYFTEGtMgydKmit5Dy1IjkcUCDBqSItBA0CCBpkRxTAK9AsDg0CwOtAMemIK1AshhaCOR7UANmoDAQegi4hB6BbRZqAwGr0CaJBJSI4Fzf83NLAYHSXyp4DGCyMedhYVX013LetPBMMQtswtf8A6vd1qO15wWbljcu5QxL5iTr7qsSwilvc8lctUgwhs1IeAHNBOKOZArCkdcMCpJER7UwCWpIiyVRTINhAVJCbJA1SRDAYamLAQNMiFTEGlMiw70yOAr0CwI0AJRQJkgWmRyPlFAssQoAcmgACaCWBhQAQoIkq0EWSAUiA+WgMjGgBItA2XRgu7fWqupzgsVL27iB4wvQ+tTTK3lETv5UwURljJ+qfQGk5Is2S8kPHhix7o9/6VFzSJRrlLsjSw3DyB9D1On86zytXqaoaaWOUcEKgjUEKmhBCmIcCmIMU0RDqZEcUAGDTIBCmIO1MiOKYgxTEFegWBwaYgr0CDVqCLQYqLkl3BQbzgepEBwtAMIJQR3Dcqge4cQmjIbgxEaRHORyhGh0PnRwwfxDjgZtgT7KTkl3JRhJ9kTLw+T7BqHVh6lns9voXMNwx76gfp76rldEur0k93KLMuEl2AFvtb/AVWrId8l8qbeyXzKr8Kk8j6fnU1fAoejsLeF4SRYm9+tVTvz2NNWj29zVjhUCsrk8m5RSRIsajYe4fnSbZLCQ5B8PfSBpnjCmtZmaJFNSTItBg1Mg0EBTEHamhZCApiCFSIjqKYmSBaZHIQoIhCmJhWpoWR6YhxQAM0gVSx2AuajOe2LbHCG+SivMyMTxs3vHtbXMNb+hrBZq237h0a9FHGLO/wPQOxXCZXwxlnQ/v+6gUBSke3MIbe5NwPBfMV53xPxSzqw2c7XlnoPD/AA6uFc0/vLHPocNxXGYnDzPDIEDIxB7u46MNdiLH1ruVa6dkVKL4ZxrPDqq5OLTNLhvFElbKoYELclrDwHQ+db6dQrHhI5Gp0kqY7m0aYFaDCOKBEh2/la3xpEmGZhYC3TU661HDJOawlg0+GoHBAAAG53J9OtZ7nteTdpkrItJG1h0yjQf59KySeTpQW1cInVT4CoNonySLEai5ImosIYYneo70S6bHGHNLqIkq2MYKXUH0wThqOoHSAbD0+og6TI/2Q+Jo6qF0WeLityMDCFTRFhipIiw1pkWGKBBipoiw1FSItj5aBBCmIIUEQhTEwxTIhUxCzUZDBDi4mkRlRSzMLADckkbVm1dihTKTeEa9FW53RS7l/sR2NWRhJisyhXH7rbN4EsL93UeB3FeS1Xiiy4Vc8d0z1un8OeN9nHwPVDilytbQKzjf7LWsPdXJ2M6sFnk5DtVwaHHKGuUlBZI31Oqlrow6jTfpvtWnT6qekk8rMf0KtTpIaiK55OH4RwieB2MkTBLFVdrLfvLbu3OpGtq9R4bq67rMQknx2XJ5TxXSyqpe5ea5NUXruZPN8Ei0EGTr7aiCwTxKB1/OoNtl0IxXOTQwmOWI7DzN73qidbmbK741s1sJxZX2XTqSVFvfass6HHzN1WqjZykWzxSADV6q6Nr8i56qlfeGi41huslvefgKHp7fQitZR/kM3aXCg7yN5hf1NP2O5+hF+Jadeol7SYU/b9U/xpPR3fAkvE6Pj+RZw3GcK+0lvJhaq5aa2PdFkNdTPsy4WjtowPsIqrZL0NHVXkRu4o2DdjK02JA61NVkHczw4Gugmc5oNTUkyLJQKlkgGBUiLJUS4vSdkVJRfdk1TOUHNLhBKBViKHkkVRUiDYYQUyOWPlFAsg2pjHAoyIICmJh5RQRyFkFAslnARnmIQDo6a9PpCs+rlF0zi33T/Q16JT68JRT4kv1OyjxSKAcwsCl7am1x0GtfPK6tsu3kz6XZNY7+Zz3EMNjJ5J2hzxpCZJRcuBLd791T1yGRrDfKfHTsU9OMFmSecZ+ByL52KfCaXOPiX+CYknkCQNG5kmZlfNcKRJY5m33Gt+tY9VWnuSeeF2NunseI5TTy+GSdqTmCBRm7zfRF/qrbb2mun/46o1yscuOF+5xP/JoythWoc8vtz6HNh69aeJccF6HhszDMsbEeNrX9l9/SqpXVxeGy2OltksqLJP8ARWItflPb2XqPtFX+RL2G7vtIjhJtjHJp0yt+lT6kO+UQdFvbayCQFTYixG9TTTWUVSg4vDGeckWvoKEkPLxgjzUxYFmoDAr0h8jgC+pt/Oqrbowwn5vBp0+msuy0uEslmAx/W9N/0om5+QVKrPvFidotCrC4sbd4i42OwFUx39mjRZ0OHF8/MtjicpUETRnxzfnaqnVBP7L/AL8y+N9jjxNfMim4hiN7xsP4RTVdXxB26jusP8DzVWqGS7BIr00yLRKr1NMg4k0OZiFUXYkBQNyToAPO9NzUVl9kEa3JqK7s28dgTDmgcagkMRs19mU+yxHpXm53StuV67eX4HqqaIV0dH8/xOckkeNipN7ePUdCD4V26rXjMThX0JSakiaPiA63HxFao3epilp/8S0k19jf2VcpJ9jNKtruSCWpZI7Q0ck2HWlKWE2EK8ySOyxXZaM99JGRTqFKhiPLNcfyrysP/IbcYcE/zPWy/wDG6s5U2jn8ZgAmz3/sW/8AOt1fjFkvur6mWzwGqP339P8ARU5Z8fh/7Vb/AMpP/FfUp/4Wt/ef0LuF4eW+t/0/+1Uz8asj91fX/ZdDwCqXeb+n+jewWCTDjMzBrkg5lA7pU6bm+oHrXF1mts1diysYXlk7Wi0FejrwnnLKWLxeUnlkqToAl7nwGm+9EKE17yLZ247F2fiD4XlRBi0sTiefMS371hpBqT9GPMCB1ZqvhVGKeF3Mbk7OWyHGS5ZAyuzQSrnhLG/cJ1Rj9pTdT7AetZ5UR7JGum+Ul7zNZOU6qoCAk6gAd5QGuPOxsfQVhash73JrxGWEZeLibDklAm5t3F09hN69FV4vKaSlH6s87Z4DGEnKMu/wX+jNbtJOpubX6f5tWpauLX2UZH4dOL+2/wAh/wDWfENufcSP5Ue1RX3EH/Hzl/8AI/yNHAcVlfRj7Li/8zVFviCj2gjVV4RKXexg9osMV5R1ZmVsxA3II2AGgAIrd4TrnqFNtYw1+hx/GtAtNKuKbbaZhEkV18o4biMBehywOMW3hFHEcXjTrmPguvx2rPPUwj8TXXobJcvhfEysTx2RvoAIPHc+86VjnqZy4XB06tBVDyz+Jr8AQxjmSXZnFzm1OXoPW9/UVxNbmziPkei0MVWt0v6jVxkRQrpbMocA+DbXv1tavQeH6rr1ZfdcM8j4po1pr8RXuvlAJMbagEeYrW0YVNpduDU4ZhIzq0iC+wO/xOlZrrJLhI2aeqv7UmbsXA8Oygl1t/xhTfz71YZaq1SOgtLRKJ4wpq7JBokBqWSJYw0LOQqKWJ2AFzROyMFuk8II1ysltgss9Z+TDsRlkGJn1MZIVSDYSeOu9gTrtci21cW7W+0vbD7K8/X+DsQ0nsyzL7b+i/2X/lZ7OXC4yJdUsswHVL6Np4XI9fKqVw8eTL6p8nnzcHGITu6tqU1IB0FwT033tTr1fQniXY1X6RXwzHucvi8HkbK2aNvsuPO243GnhXarnvWY8r4HAsq2PEsp/Er5WU6H1U1anjsVOOST/SDAa2Pt/wAKsVskU+zxbO5h4LEqRzPIYwEjdwVzANZS3W9s3SvPy8YvnJ1RinnKz8D0EfBKK1G1yfGHjg1MXx+C1v2tPL9zKfzrDHRTT+z9UdKWtizn8Ti4G/3sf3Ev61thVZH7n1RklfCX3voyKOTD/eh/cS/rUpQsx9n6oirIf5fRmphcZh1/3tf7iX9azypsf3fqi+OoivMkx+L5iqMOBi25i9zlTrluGAe6sLeGp61CqlQl7728eq5C29yitqzyXsh4cqySwRjFyAiCJCzcsmwDyF5G1F7jKOh724qeVOWE3hepRnK7GKqEbks188jdczEBnPlmIHsrPfNykseXY11wUEaPCMUiXw04Jgna8Z6RTHe/eXunc2YaVc31FvXDRRKOx8eYeKwGIwkqrJhoxGCzDERLPIoTK3fAMhy2B+sOp9tKWyyt4k8+j4/YK7Wpp44HxfF4H3xA/uZD+dQr01kX9n6o0S1UWc/i2gO2Iv8A8lx+db4Kz/H6oxzlBv7X0ZBHJCP9vb/kv+tTlGf+P1RFTgvvfRmvgOJQKf8A5I9YJP1rJbRZL7v1RphqYLz+jN3ES4fGCNUnzOhY9xWQ5Wtr3/MDaqatTqPD8uMViXrz+jIX6SrxCS3trb2w/wCDh+2WPOHxBjQDLkQgsWZjcEEk38Qa7ug8Qsup3SxnLOHr/CqqrcLOMepy+Ixckn0mJHhsPdtWiU5S7sqhXCv7KHSAaZmA8h3j+Q+NV4foXLHm/wBzruBdlzbmyoygEZA/0mPiVFsq773v5VytVrEvcg8v4eXzOtpNG3701hfHub3Zns8cdiVjF+THZ52ubEbiP1Onv8KpTbLdRNR4R6L277MriIlZFs8WwHVPrLp16j2U6r5aae+K+XqYZVR1EXVY+H5+jPLxw25F3VBuA2e9uhta9ego8QrujmHL8zg6jwm2iWJvC8jRw3ZpHA/pcAJ6ZWJ/lRLXOP3GQj4cn99HS4DsmgTv4uSx2yAZPRWB8N6wz17b4gb6vD9q5n+R4MGrVkhgkU1JMi0XOGzokiNIGKA3YI2RyP4W6Go2xc4OK8/Xt+ROmShNSfl6H0Xw7tNhY8LDIWEUciAxByfo26+8XvXmerGr3Hw/T8DuOqdkty5+P4k+D7W4DEkQriYXaQZQma5bMNrHe4q6M01hlTqnHk5CPs2sMzcokRXJyMCbE+DX2tYWt0rnz1Dm9sl8zr0RxFPJj8SwodQXRctwCHUNazkFrkfZ/kKpp6sH7kmvwbNFsITj78U/kcE7ASnKiLoL2AOthf6VxvfYCu/Tfc44slk489PUpZjE1oJC5taLWwGaOG3qSvnULLHFZ3P8y6FcW/sr8kdOcNI4AMIdDbRsjLa4NwL1xurGEsxlyjoTipx2yXBqydnMMc39Gh0Pd7vt86qjrNa28zf9+ZWtLRxwZ+J7NQaZcPDfrddOvn7KtWr1nnYyT0mn/wAEWoezOH0/o8PS/d66VF6vWf8A2Mi9Jp190tHs3hvu8Nr+B/Wm9Xqs/bZBaan0MzieASDvQ4dA6jMsg7uUg6Ea/SvbSp1yttf/ALZtr0/nyHOuEF7keTFVJHYyzNnlb6THUgH6oPhW2U0/dj2KoV7VlnednOyIyFpCRzEAIH2TsCfXp+lYLISumn2iiNmpVeYxWWcz2l4MIJGi0ZbAjQEZT9H1FaoylF59O5ODVkEylhJJ2UwyKuIRVvCJCbLcj6t9egt7utK1RliyLw/X+P3FGDi2mu5tv2bPJFsPgzPm1zB+Xlu2o63tk+NUx1N+ftsHTX6EPE+zPdj5WGwma373MGABsv0LDXXPv5UR1OozzNjWnq8ohf6s4e39TH1+rUfadZj/APozT7Npv8EaWG7LYS1zBF+C/t601qdVjmxmeyipPiKAx/DEi5ZwuHjGYMHZI0VgLrpcm4GnSoWaiyxJTnlfH1JUVRhJvt8zm+OIySZjlAKhSpyM2bUg21IGv8q06Waw0n9SV6Unu/Y5/Hzlgb5SDuMoHTxUAj0rfvcF7r5/EyyhGXdcHQ9l8ImXNGiJcaMFF/oi/ePe3J69K4mqs1FjxObx+LNunpqivdil8jpsRgGljIX92c5AJBbQG1wLi+9KifTjlrJKyWeDe4ZisFwzDIHkSFXZjdz3ncWzE9TbQeVdWm5OCb7s41tc5TaXODRwnafCTnJFOjsbABb3uQCOmm4olfU+G+WR6FiW7HBiPgQZGPJTLcneMHN1IYHNv4jxq2huEftdx3++0sZx8SGRJQe4Si/ZWVv58u9aVOOOefkUOEs8fqVcUs7nb8WZ/cbaVKM60u4pVzfY+ejLbxrR7VWnwzP7LZjsaPZ/DftEgVjyo9QZnvy0OVmGZhtfKdPI1TZr1BcItq0W/v6ELkczlIwYl8itqFN2yhr+HW/hVy1kHDc+OOxU9JJWbUe14Pg14YYJEDsmHGHP70qGGUhvq6XzHr4V5my2E55+OUejUXCLz6clHhPZHCRTROkZ5kMiuP35JuhWwYZdQCvxNSWpbXInp16k+I7PLG8JDzHlyyShVlSxLzCRlcZfFQOmhNUzvw+UuS2qnPZvjgz+J4Z8ywpzWbKD3imqo0jm9iNbNbQfVGlW0Sh3Q7k0uf75HE4XHBc1pmBIGU5b5Tltrr3u9rWmVSl/2ZlPHn9DpOzc0r8wtiwwUZznjCWUMCwU5u8SLjx1rJfVBJLDX/6L6py7t5+RegGInlQQ4o6Kt4+UNcmrnNnFr61WqqkknEnKUu+7gtcSxxdXWKYwsWvmCZzazC1sw6sD6VGmtJtvlPktullJLhoyzi5OWIv24iXMW5hiGYpp3cnM2Gutadkd27HHoZt0ktu7n1J555WhjePiAUKuV3VFYsy7sy8zueu9JKG55XyyJyco8S7FiTHSNMsqYs8q6nlrFdWW+tnz9R4VDEUmn3LOW1JPgr4RnkxKiTEc1WYhImiAAJXKoDZyRr1t1NPC2YXf1yJvEm5Pg6zgHC4mnQHMSIi73tYsyKwIHS3MPqBV0LFOUoehmvclXu9X+51OC4Zlw6QrPIwSwDNkL2A0BIUdKrnWp17dz7+RkdjVjk4oxONcEQRTyGWSVmeFiXKnIL5Mq2UWFnOnkKlDEU2nnBfVOTnGLWFycxxPDBFLROYiWTluVEjqSCWA1A2Da+dUdRSUZ+vkbcPmL7kXOnMCoMawkDEmTki7DXKpHMtoT8KSnBSbfb0H024ixM8rmIJjSuQASARA8xs17t+8ut10pppRefkLa3JYZHxCSSPEZjjQYwQDGqgxnugfTEnU6+01PEZRwu/qLc8qWePQn4biJRKXbFO8ZZjyzEFABzWXNnP2h0+qKhOUccfqNQk3yy1xUzyRq0M5hVMyucge5e2T6622bxqiCio+8slssb8J9ypLK7RvbE5WVRclVBa6opKLm3zBjb+LypxhDdnHyzgG5JY/YyMDim7wknkktt3Mtjr3ms2upH4fOrZ1pc4x8yrc+2foanZ7iJSEERiXlFEkkeys7lmN8l76gWO+gFSlsXPxK4xb4y+38FzFYBZGjdjKMsplW0igXZ42AIybAxDz1OutZ/aIxXCNLpcs5Zb4lwfDth0imRHiimeVSZCou7s1iwAuDnIt10rTG5rsZVSm85wDwXgWFiS8cahTLG2YzMSZEtkA6kDTTz86TujLEmuwOtrMU+69PIwu1HGFweJcfu0Mp53dLhu93Szai5up1t08q7+htosqxJ4wcbWwurmnBZT/ALyZeJ7dNHDzY5w7Z8rxhe+uYEqxZlsR3Tpe9TnOjqKO3Kx3FGu7pOW7nJVHbyWdf6yRtbZRYNprcgW09asdmkqW4pjDV2PaWuIdsoJG5eRGhACDNHH9EPmDZAbXHrvXFjoLU92fLHc7T1VT4a+PzMcYnAJiJSgkMUpcONFBVyGORLkIdx5AmtD09ziu2UUQtpTfdZ/ItxYzh0eIlkVWYNYjMq5cwdZRZL90ZlA8x7ag9LqHHHH5lsb6E8/9HQ8L7eQg2lW66G9gzZlZSveJJC903A3rPPw2zySf8fEnLVVy88fz8CHAdocDBLzo+cXs4YtkIbOwY5tr2Ki3rQtFeuMIm9TVJcslk7YQNI0hWzFbDKBbVszfWHW3uqt+HWybbXctjq6oJRTY2K7UYeSWKSxQxhwCAoDFlYd+zEnptVvsNqTxEqlqapLGX/o57G4qF0VI0iUc4SuzKha1yTGpBuF18dgBaroaSyPPJTO6ptYYaLhAJlQOokYMLMLoO6ckd2IAuPhv0olRe8ZRKNlEU0mafCWwoxSTZ5YwNAMy8tRlI21Y7nx3qqyi5R4jkbtrfZmzAcISV5SsA9uZzFXOgW2bKT3dQG01uardFih2JdVOWc+X1Hx5wAb9qaBe4FypzFs+hQrl31zX9PbU4aWyViglx+PBROyMYbm+fXzOZhxmFAkf9jY50IVRLGADcnvJfK3hcg6UexarO3H4EFqK+6/7JuF9ocNhomjTBSNfOMzSLbv2N0FzlsQbe3rRLw3VTe6SWfx/vI4ayEOE2l/eCHgPFoYWEzRuMkiuA2IDSgCwyZGW0guLk3BAJttWt+HXJx8+PL/sr9tg00XsH27EWJz8stEYhGTzEDreJEbIoFj3kuCW2PSj/ircSa4bFPxCuSUW+E8k2E+UYYdSkMBZSxJMj5WItYCyk3sPOqavA74Rxu7/AN9R3eI0WyzLy4/vBUxHbsCGRIMOLyFbiR8qqqm4AKklvDppVlfgsodl+PP8hLxWMmm3nGccY/YJe08U0KJMhd1VXc81IUZxG6uMygkC792wB01I6t+FWxSUVwNeIwfOeWV+CdpoIVdGwbyhwQW5y6637ua2Tw086rv8Ju3eT7fAcNfBrhtfUr4DF4NDJkwJCsuVf6Qq3IYsHazg3ANtDbQb61Cei1eE3yxLUV54NTgOIwMkZw7YYAo2dS8iXk2GQkHYaHf6tRnob4QU5d8+RKF9U5OK7HVniOEAQ8iK4AVruLkAD+dgNBVXszylj6su6j77jE4/isLPhwjFkOcEpGRcZA4DFjobhzt4CiGltUlhE3bBv3mZTcUwwZWyElUKMCQVkvfvuM2rDMbEW2HhVy0dnHAO+rzbIuEcfiwjRnDoFyiQSX+lMH1HMYN3rdNNOnWpy0Ns+5S7al2/v4Fxu1GHIPcCnmiU5QBma8hOfWxtnAHlVL8Ms7cYLoauqLzllvEdu4G3iS3gFAFwb6C+mvXypvw2cu6QLVVpYUmR4zt7BJHy5IlK5wwACgABg4B8Rce42qS0FuFHjgS1FKecsqSdtYFgZIlytnLptlDEq2vkCoAHSox8Ns3c4wEtZXnKz2x/fzKmO7ZQTxPHiED58ouoUNlVg39Zow1UWt5+NXewTi8xaKnqqpfaTKvEuPcPaJYViYxBYwwZ8pPLLstiG0IaR+9uRpTjpLt27ciPXq24aZdPbrDRxpDh0VYlRFscga69C4uzi+tyars0ErPtyROvU1V8pev95MrtJheHRmAIp7+Dw8hy7l3c52bwOQXtWmn2iX7/AIldjpjnd8vwOXwOHSSR1CXUB2jAF2IXVQfO1a5b4xTeO5kr2Tk1+RLwqGGSdUdbRtIFBFrhS1rk+ypX74VOS7pC07hZaovs2emcF+TzCSKVbMzl4wpBA7pzczTroL+lcb2+2bwks8Y/c6UtPXX+HP8AH1M3gvYWB5VEostxe25OYDr5XqK8QnLCx3LpaOEU2iXiXYTDCVlUsqa5BofrsALncWAqpeKWRbi0ngnDQQnFPsUcd2Nw4nSKMswOHklkOhIeNZWsLCwHcT31rq105w3Jcma3Sxg3n+9v9nOJgIDGDrn5ijLr/VktdvaO6fWr/ap7sY4wV+zwx38yQcHibmFASFPcve7agf40nq2sZQ1pIvOGanBezCzTLHlbKVZiRe9lUt4+VVT1rx7q5JeyqPLZi9ouHspyYcOQtiTYg6rdtfAE/Cr6rFOCkUX1uE9qM3GF+aGIIjtbqFvY9PGtdb98zWbtpmPJJfr8KTdmSKaAEkvn8KH1ATXkT4iZtMv2RfberrXLjb6EIeeRYiZrjLtYe/rStc8+76BXjHIHOk86q3WFnugvLJ5/CjNge6SYmVrjL4Dbx61bY55W0rhhLkWJle/cuBYbePWi3c5e6EHhckPMl8T8KrxYSTiWouYygLfOW0tvaxqUs9LnvkI538Gz+zzF4mCmyqofQ2J1vcdTrWdtF+JHa4zslC2FSaNSWKxGW/1Xfm59OmqoLefnXOlrXGx+iN0NNuST7vt8sGJL2ZjB2+rcm2za2XfXTKb+dWR1+fIHol6mlwXsxgnSIyllP9I5traFAhitpoLMT5+lVXeIWQfC/uCC0qaZFieycBGIeFSyRTqoNgRymaVQQfrfRj18/OrFr54zhBHTwykzdl7E8PBYrnKlGMdyLZ912Av7Kyz8Vmm8F60DcU2uc/Ql4r2IwPKPJWzh2AubgrzVIB/5ZI9KkvEZ4z3F7Inw15L9OfqQJ2Aw7wSsqWcTMqkbCNsvK7vo/vpx8QvxvxwuH+37ielqUtj81lfj5k0nYHC8plVTzMx7xNyAeWdths+v8VaqNVbN5kUXUQhhL0KLdgoFyXvqSpPnlYgjw2FaHfNspjVDDNiTsrw9cOEEY5oGrkm5Ocn2fRI91VSdzbaLK1CL57Hid67Bx22zoOw3GUweMSaRcyqkoNt7tGwHxIHrVOprlZDEfUu004wk93mv5/YxkRnayDvMdAvj5Ve3GMfe7FSzKz3e57okOKgEUkKKx/Z1Gt9JcpU38d/hXjnKUZpo9RLbNOL+H0G7O8GxpdGlEaxrfPvmP0iLeHSpRi35MhO7HGeSDiju0kBFgI4kWUeLqTcjyNZVKMpJeiSNcISjnL7ts5nE8QeMZ0YFnhMRNujxyq5HnqD/AGa3abtgp1K3L8jiYJlBYEnU/kBp7q6HSk1wYFNJ8nV9lMbh4+crXLPGyx36PmUr7NAdfKseppt2s01yjxh+fP4G9wRxBKsiyAkx8rKTp3lyXHn1rm9a2L7GuVMJrGfT6GicFEEzf7UTG+pty8ugsNNyalXf/wCvanzl/wACtpcrdz7YX5lbHYTCyYsYMBxBIisZcwyocuYlSdjmW2vjW+N8ozU1Lhf6OdKt7HGUef5ObXhuElww5TOpiMnOdhqy6GM29gban7bqFJNvl/h8iUNLVKL+H9YOG7IRShJVdsjAMBaxI67i42pvxO+L2t/oSj4dTJKSEnZSGJi8jAqAbK3UnYX8tT6VY/FLppKJFeH0weWdNwfDcMkbCoIIi/IkEoZRlMqxrlvcbko2tWT1FqUnllXQXlj4F7szwnB4mF2bAxJkfL9FTe6X3tWKGpvay5l1kIQltiv7kyIEwUmGeR8FFEVmw4FgLkGQGQafwgj1qyjVXuTTlngLNPDjC4I+JcFwWJnmSGNYlEcZUhcpuv0re2+9Snr74JOL/QIaOuWVNZfqiqPk/wAOUH7xs1zdgbAg3sLe73VCfjF7k2nj4Fi8KoxgyMLwCMzzIOaoiA7z2Cu1yDkPUWym/nU5669wT3rLKoaKrqNYeF9ToP8AR+EjinxGGSUvzhGsbEhhGVQllza7htfbUZaqycdrl5/TBCFG2Wdvl9cnUQcNwzGGykxhUaQEm5YizX116Vneo99PPpk0qh9OXHPOP2IOJKohMTNkSRvYbIQVsfWuf1JpPb5v9Oxt2qUk5d0v17mNPi8PBHMrHNzIVRNbnMCmvlot71p00LbJPK8uPzKr3GOMPz/ZnHLxFI7lc1zvfwNdH2Sb7syO2K7HQ9juN5IeTa6Egm+5yuJB/wBhHrWe7McvJKqCl/fgbOIjaTNkkCWkJtYGysqd34fGsD+y20dHntn0Oh41w/EYiAvhFjV+apAfbIEUHbqStbq11Y70uPh+BzJWdGWyT/uSPgPBOJBJOY8Ch8pAFzYgtfwvoRU3Ta17nbzyReor3e/3XbBmdoOJDDYmS+azP3fCwAFhXW0dXUg0vJsw6m3ZiUvRDJxf9ojCqpAEoe/sR1t72FWyo2NFcblKLwNieGF9VJ/lTjYkRkmzwgGtpjwEDTyRNnspjhDio5D9U9fj8L1m1sZTpcUa9DJRuTZ9QcGmjxECuhBVhcWrk0wUoGu5yhYVO13HY8Bhmkc9LKOrMdgBTkuFCPdka1ulufY8Sg4+7u0jtuNtgLaVTLSxjxFcnTje+7MLiXG12XoAPLRWH/kavp8Pl3bM92tguEYZxYLFrV1I0KMcI5z1GZZLCcSAN7He9RnQ2iyOpimdhgZArqxUuQVKqN7gg3+FcK2DktucHYraTzjJpY/tA1jbDyC/XSstXh0U/tl1mqePsswMVx5mt+7YW/xrfDQRS+0Y56pvyLmC7RKNDE1qos8Of+RZDVL0NX/WZekEnoNNthWdeHP/ADL/AGpeUTOxOIOJdUs0WZ1F5NBc3+O9aqquhHOclFkuq/QoY/DzYSQLJo1syMp0YDqD61rhKNq3IokpVvDPbezuEQYCNISAxjjkYj6zMozE/wCelc6ct9UoweJZyVyk43KU1x2R5b8ouDXC4sxR6KY43Kgm2dgQbD2g++ttEGo7X3Xn8iXV3LcVsPwiSFUmlYoWNhGDZrWNgT4mwqm2+Mm64L5mmupr3pP5GhDxlOVyzFLa4Ot79Tv61ilopN53I0q6OOzMrjnH0dFQROMu2pHQDx12rVp/DpJ5cjPfqotYwZ6dpn6Ia1Pw6P8AkULWP0N7hPayS1uSxrFb4dFcqZqr1Tlw4m5j8cJYP3sDLYMEZrd12GnXrYVljXtlhSyXPDTeMHnnaPHCORQVJ7hI9Tb8q7uiqc4tr1OXq7lCST9DEm4op2W1blS/Mxy1C8kaHB+0AjPeGm2nhr+tYdR4cp8xZfp9ao/aOo/1gWWM5DY2F/HTLWGvRSp4nydF6lWL3Wd18l3bVZG/Y5rK4vymvo4G4/4tK11Q6XHk/oc7Ure93meh47FBFPTS5PgKLbNqZTVXuaPAO2vaH9olOU91SQvn/F62rf4TROGZyXcr8Wtg4KtPlGRheMTILI5FdiVUJd0cSN84cJm5wnjuL171x/EBWezT1F1WptbPNBUDSwhQRYVMR6x8i/bHlO2FnbuMM0ZPRhuv5++ubq6+k+qlw+50KJdaGx912/AxflQ7WnF4pkUqYYzZCNbnqb7VRRXu/wDY/P8AQ0SexbUcNNjiRYVurrw8may5tYRVAJrSomSUiZIKsUCpzJhEKsUUV7ma+F4tIJVa4Gw+FqwX6KvpS/M6dGvsdsfTsdHjsVJl3rgVRjk71kpYOWxWLe+9dSuCwc6yciKPiDjY1KVUWVxtkauD41J9qstmnj6GqF8ifG4suoMl2AYEdLGx1quuKjLEeOCc5bknIGfiZxQjila3KEhjY73YLlUnrtVsK+lmUfMplPqcS8jZ7Kdr5sMJUZtEhIUHxDKAo94rBq9G1NTq4cnh/gyyFsZR22LOOTHxXFWxEz4qdrsGUxr9oqdB7ABW6NXSh04+fdlSkpPc+EuyLo4mZ2DyKxa5Km+i7lbCssqulFqL/E2Kze05Ih4jxZ1+tVlNEZeRCy5rzOcxfEHY6mulCpLsc+dzfmQJiD41NxRWps1MBxBwRZjWa2lNdjXXa15nQ8U4y/7Kq5vpyDfwUE6etqq8N0cJ6iW5dl+o/EdXKuiLj3bOZxmIMpUta6qF9ASfzr0dOnhSmo+byedv1M7mnLyWChNhFNE6kyELpIpS4RhtWaVLXY0xuTBhxLIazzhlcmmFmHlGjBj2uroxV1YMpG4Yag1nlBYwzWrN3J6n2k7eGbhqAMBPJZJLHUAAZj5X/Os2k00rbtsl7q8/X0HqLY0VuS7vhI80vXpopJcHnJNyeWGkhFMg4lyLibrsarcEyyM5ROVDVkybwg1AsBZqZHBYweLMbBltceIvUZxU1tZOEnB5QM2JvsovWeFPPJqnctqBkkzakL6C1aI1pGadu7yEvtq6KKpNskD1LJXgfPTyLaFFLYg+BB9xvUZLdFonB7ZKXoXsVxqRyToASTbwvWOvQ1RRus8Qsk2UWlJ3NaFTBGaWom/MG3nUulAh1p+oaSEbGk6IPyJLUWI0uH44ElX2tceZ2A+Nc/VaPHvQOjpdXu92YE0JbUeVZY2eRplDJI8Yky694Nkk9g+sfdVkX6/Irl8CO4d1y/RvlX2CoTk0mycEm0a2IxQjjAG9xVGn08r5svuvjTDLMKaYuTc16GvTQgksHn7dXZJvkh5Qq7ZEzu2THEIp9NC6rJIxbY0OqL7oavmuzLMmKLIqHZST77fpUa6Y1zco+ZO3Uzsgoy8iCrzMKgBqQEMsAPSqpQTLY2NFdMMVNxtWW3T5XBrp1KUuS8lzV2mq6daRRqrupPPkiURmtBj3IJYTangTmCYajgamjnQ1YDrYCvTyRwOGo4DA4ankWAr0CwOGpiwFmp5FgWankMD5qMiwOGp5DAQankWB81SyLAs1AYFmoDA6SAEE9CKrub2MtoXvpm5wqQS7eIrzdua+53qnvFisAwaQjS5YVdVenFEbKXlkGEjK5fJifhRdPKeArjghx+OV7AHUH9a1+GxlCXPoY/EJqdeF6lbNXbycbA4amRwEHpiwEHoyLAYNMWMEiipFbZKLUyPIltQDySd2kJZHyLUGyxQz5kihRS3k+jnzCzijexezoEsKTmyS08SN7dKW9kvZ4nICsB0QgaYh81MMDhqeRYHzU8iwPejIYHzUCwOGpiwPmoyLA4ankMDhqMiwPmp5FgfNRkMCzU8hgCY6Go2colDhj8M4g0LhhtfUVz76FZHDN1Nzrkmjt48essebS7E1w3XKqW066sjOO45jjvEbMY06bnzrp6ajjdIwai7D2xMrCXzXrqUrEjm3PKNDNW3JkwPmoyLAs1PIsD5qMhgJXoTE0SLLU9xBxCElG4W0LmU9wto3NpZDaLm0sj2jcylwPDEZaOB8g8ykGBuYaQzBrAdIV6YD3oEK9PID3oyAr08hgcGmmIcNQLA4amGAs1GRYEGoyLA+amGB81AsDhqeRYHvQMBo71Hbkalgt4PFGMED09tZ7tMptGinUOCaKxjB1NaNiM7mw10qa4IPkMPUtxHAs9G4MC5lG4No+enuFtFnoyGBw9PIYH5lG4W0cSUbhbQs9PIsDF6MjwNzKWQ2jrJQpCcQuZRuFtHD0ZDaekfMDiPvcP4Hrm72dDAvmCxP3uH8D0b2GBfMDiPvcP4Hp72GB/mCxP3uH8D0dRhgXzBYj73D+B6OowwL5gsT97h/A9PqMMC+YPE/e4fwPR1GGBfMHifvcP4Ho6jDA/zB4n73D+B6atYsC+YTE/e4fwPT6obRx8guJ+9w/gejqhtH+YXE/e4fwPR1vgLYL5hsT97h/A9PrfANgvmGxP3uH8D0db4BsH+YfE/e4fwPR1vgGwXzEYn73D+B6fW+AtiF8xGJ+9wfgejr/ANgvmIxP3uH8D0df4BsQvmIxP3uH8D0db4B00L5iMT97h/A9LrD2IXzEYn73B+B6Ot8BbBfMRifvcH4ZKfX+AbEN8xWK+9Qfhkp9degdME/Ibi/vEB/svR116C6RG3yJYwf7aE+j0ddegukQv8AIxjR9eI/io669A6RWf5IsaOqH2BqOuvQOkV5Pkwxi7ge5qftC9BdIrS/J/ihv/2tR7QvQOkVZOxcw3IH9lqXXXoPpEJ7JyD66+5qOug6Qw7Kv/8AYnuNHXXoHSOx4d8i2ImjWQYqEBhexR7il1/gPpI+gazloqAFQAqAFQAqAFQAqAFQAqAFQAqAFQAqAFQAqAFQAqAFQAqAFQAqAFQAqAFQAqAFQA1qABMQO4FAET4GM7op9KAKc/Z7DvvGtAGTiewuHbYEeygDoeH4QRRqg2UWoA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Picture 2" descr="http://pussadeethailand.files.wordpress.com/2012/01/gallery_20110208_bbd283f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000504"/>
            <a:ext cx="3085417" cy="22431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643050"/>
            <a:ext cx="513634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th-TH" sz="3200" b="1" dirty="0" smtClean="0"/>
              <a:t> </a:t>
            </a:r>
            <a:r>
              <a:rPr lang="en-US" sz="3200" b="1" dirty="0" smtClean="0"/>
              <a:t>8</a:t>
            </a:r>
            <a:r>
              <a:rPr lang="th-TH" sz="3200" b="1" dirty="0" smtClean="0"/>
              <a:t>.  ห้องสมุดที่นำคอมพิวเตอร์มาใช้งาน </a:t>
            </a:r>
            <a:br>
              <a:rPr lang="th-TH" sz="3200" b="1" dirty="0" smtClean="0"/>
            </a:br>
            <a:r>
              <a:rPr lang="th-TH" sz="3200" b="1" dirty="0" smtClean="0"/>
              <a:t> </a:t>
            </a:r>
            <a:r>
              <a:rPr lang="th-TH" sz="3200" dirty="0" smtClean="0"/>
              <a:t>สถาบันเทคโนโลยีแห่งเอเชีย </a:t>
            </a:r>
            <a:r>
              <a:rPr lang="en-US" sz="3200" dirty="0" smtClean="0"/>
              <a:t>(AIT)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3200" b="1" dirty="0" smtClean="0"/>
              <a:t> พ.ศ.</a:t>
            </a:r>
            <a:r>
              <a:rPr lang="en-US" sz="3200" b="1" dirty="0" smtClean="0"/>
              <a:t>2519</a:t>
            </a:r>
            <a:endParaRPr lang="th-TH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357158" y="928670"/>
            <a:ext cx="380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ห้องสมุดในประเทศไทย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20" name="Picture 4" descr="http://www.manager.co.th/asp-bin/Image.aspx?ID=24255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3810000" cy="2533650"/>
          </a:xfrm>
          <a:prstGeom prst="rect">
            <a:avLst/>
          </a:prstGeom>
          <a:noFill/>
        </p:spPr>
      </p:pic>
      <p:pic>
        <p:nvPicPr>
          <p:cNvPr id="9222" name="Picture 6" descr="http://stang.sc.mahidol.ac.th/eng/images/IT/pic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57562"/>
            <a:ext cx="3333772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285860"/>
            <a:ext cx="5897768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/>
              <a:t>ให้นักศึกษาออกแบบห้องสมุดในฝัน </a:t>
            </a:r>
          </a:p>
          <a:p>
            <a:r>
              <a:rPr lang="th-TH" sz="4000" b="1" dirty="0" smtClean="0"/>
              <a:t>โดยให้เขียนเป็นเรียงความ</a:t>
            </a:r>
          </a:p>
          <a:p>
            <a:r>
              <a:rPr lang="th-TH" sz="4000" b="1" dirty="0" smtClean="0"/>
              <a:t>ส่งเป็นกระดาษเย็บมุม</a:t>
            </a:r>
          </a:p>
          <a:p>
            <a:endParaRPr lang="th-TH" sz="4000" b="1" dirty="0"/>
          </a:p>
          <a:p>
            <a:r>
              <a:rPr lang="th-TH" sz="4000" b="1" dirty="0" smtClean="0"/>
              <a:t>ให้เลือกประเภทห้องสมุดตามต้องการ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0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7858180" cy="52649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6143644"/>
            <a:ext cx="69235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Admont</a:t>
            </a:r>
            <a:r>
              <a:rPr lang="en-US" b="1" dirty="0"/>
              <a:t> Abbey Library </a:t>
            </a:r>
            <a:r>
              <a:rPr lang="th-TH" b="1" dirty="0"/>
              <a:t>ประเทศ</a:t>
            </a:r>
            <a:r>
              <a:rPr lang="th-TH" b="1" dirty="0" smtClean="0"/>
              <a:t>ออสเตรีย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1074)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6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7715304" cy="5143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6143644"/>
            <a:ext cx="76954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George Peabody Library </a:t>
            </a:r>
            <a:r>
              <a:rPr lang="th-TH" b="1" dirty="0"/>
              <a:t>ประเทศ</a:t>
            </a:r>
            <a:r>
              <a:rPr lang="th-TH" b="1" dirty="0" smtClean="0"/>
              <a:t>สหรัฐอเมริกา</a:t>
            </a:r>
            <a:r>
              <a:rPr lang="en-US" b="1" dirty="0" smtClean="0"/>
              <a:t> (</a:t>
            </a:r>
            <a:r>
              <a:rPr lang="th-TH" b="1" dirty="0" smtClean="0"/>
              <a:t>ค.ศ. </a:t>
            </a:r>
            <a:r>
              <a:rPr lang="en-US" b="1" dirty="0" smtClean="0"/>
              <a:t>1878)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101214" cy="3929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4929198"/>
            <a:ext cx="76954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George Peabody Library </a:t>
            </a:r>
            <a:r>
              <a:rPr lang="th-TH" b="1" dirty="0"/>
              <a:t>ประเทศ</a:t>
            </a:r>
            <a:r>
              <a:rPr lang="th-TH" b="1" dirty="0" smtClean="0"/>
              <a:t>สหรัฐอเมริกา</a:t>
            </a:r>
            <a:r>
              <a:rPr lang="en-US" b="1" dirty="0" smtClean="0"/>
              <a:t> (</a:t>
            </a:r>
            <a:r>
              <a:rPr lang="th-TH" b="1" dirty="0" smtClean="0"/>
              <a:t>ค.ศ. </a:t>
            </a:r>
            <a:r>
              <a:rPr lang="en-US" b="1" dirty="0" smtClean="0"/>
              <a:t>1878)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698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7572428" cy="53007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191928"/>
            <a:ext cx="72299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Sainte-</a:t>
            </a:r>
            <a:r>
              <a:rPr lang="en-US" b="1" dirty="0" err="1"/>
              <a:t>Geneviève</a:t>
            </a:r>
            <a:r>
              <a:rPr lang="en-US" b="1" dirty="0"/>
              <a:t> Library </a:t>
            </a:r>
            <a:r>
              <a:rPr lang="th-TH" b="1" dirty="0"/>
              <a:t>ประเทศ</a:t>
            </a:r>
            <a:r>
              <a:rPr lang="th-TH" b="1" dirty="0" smtClean="0"/>
              <a:t>ฝรั่งเศส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1838)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8914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7929618" cy="53128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191928"/>
            <a:ext cx="72299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Sainte-</a:t>
            </a:r>
            <a:r>
              <a:rPr lang="en-US" b="1" dirty="0" err="1"/>
              <a:t>Geneviève</a:t>
            </a:r>
            <a:r>
              <a:rPr lang="en-US" b="1" dirty="0"/>
              <a:t> Library </a:t>
            </a:r>
            <a:r>
              <a:rPr lang="th-TH" b="1" dirty="0"/>
              <a:t>ประเทศ</a:t>
            </a:r>
            <a:r>
              <a:rPr lang="th-TH" b="1" dirty="0" smtClean="0"/>
              <a:t>ฝรั่งเศส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1838)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890" name="Picture 2" descr="ห้องสมุดที่สวยที่สุดในโล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092092" cy="4572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643578"/>
            <a:ext cx="80850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Mafra</a:t>
            </a:r>
            <a:r>
              <a:rPr lang="en-US" b="1" dirty="0"/>
              <a:t> National Palace Library </a:t>
            </a:r>
            <a:r>
              <a:rPr lang="th-TH" b="1" dirty="0"/>
              <a:t>ประเทศโปรตุเกส</a:t>
            </a:r>
            <a:r>
              <a:rPr lang="en-US" b="1" dirty="0" smtClean="0"/>
              <a:t> (</a:t>
            </a:r>
            <a:r>
              <a:rPr lang="th-TH" b="1" dirty="0" smtClean="0"/>
              <a:t>ค.ศ.</a:t>
            </a:r>
            <a:r>
              <a:rPr lang="en-US" b="1" dirty="0" smtClean="0"/>
              <a:t> 1800)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565</Words>
  <Application>Microsoft Office PowerPoint</Application>
  <PresentationFormat>On-screen Show (4:3)</PresentationFormat>
  <Paragraphs>93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Chan-ITDSG</dc:creator>
  <cp:lastModifiedBy>Chan-ITDSG</cp:lastModifiedBy>
  <cp:revision>44</cp:revision>
  <dcterms:created xsi:type="dcterms:W3CDTF">2014-09-05T06:34:01Z</dcterms:created>
  <dcterms:modified xsi:type="dcterms:W3CDTF">2014-09-07T02:53:56Z</dcterms:modified>
</cp:coreProperties>
</file>